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9" r:id="rId14"/>
    <p:sldId id="270" r:id="rId15"/>
    <p:sldId id="268" r:id="rId16"/>
    <p:sldId id="272" r:id="rId17"/>
    <p:sldId id="271" r:id="rId18"/>
  </p:sldIdLst>
  <p:sldSz cx="10080625" cy="7559675"/>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28" y="72"/>
      </p:cViewPr>
      <p:guideLst/>
    </p:cSldViewPr>
  </p:slideViewPr>
  <p:notesTextViewPr>
    <p:cViewPr>
      <p:scale>
        <a:sx n="1" d="1"/>
        <a:sy n="1" d="1"/>
      </p:scale>
      <p:origin x="0" y="0"/>
    </p:cViewPr>
  </p:notesTextViewPr>
  <p:notesViewPr>
    <p:cSldViewPr snapToGrid="0">
      <p:cViewPr varScale="1">
        <p:scale>
          <a:sx n="47" d="100"/>
          <a:sy n="47" d="100"/>
        </p:scale>
        <p:origin x="291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18D9F-2887-4AE4-9E41-0203F73486AC}" type="doc">
      <dgm:prSet loTypeId="urn:microsoft.com/office/officeart/2005/8/layout/radial6" loCatId="cycle" qsTypeId="urn:microsoft.com/office/officeart/2005/8/quickstyle/3d2" qsCatId="3D" csTypeId="urn:microsoft.com/office/officeart/2005/8/colors/accent5_2" csCatId="accent5" phldr="1"/>
      <dgm:spPr/>
    </dgm:pt>
    <dgm:pt modelId="{6932DF62-DD28-4C23-AB23-9A894CF62FBC}">
      <dgm:prSet phldrT="[Text]" custT="1"/>
      <dgm:spPr/>
      <dgm:t>
        <a:bodyPr/>
        <a:lstStyle/>
        <a:p>
          <a:r>
            <a:rPr lang="en-US" sz="2200" b="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শ্রদ্ধাবোধ</a:t>
          </a:r>
          <a:endParaRPr lang="en-US" sz="2200" b="0" cap="none" spc="0" dirty="0">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endParaRPr>
        </a:p>
      </dgm:t>
    </dgm:pt>
    <dgm:pt modelId="{C4706113-CCAC-47B3-BBCE-65BDE5867B76}" type="parTrans" cxnId="{C5BDF956-6994-4E85-95A8-3053179673F2}">
      <dgm:prSet/>
      <dgm:spPr/>
      <dgm:t>
        <a:bodyPr/>
        <a:lstStyle/>
        <a:p>
          <a:endParaRPr lang="en-US"/>
        </a:p>
      </dgm:t>
    </dgm:pt>
    <dgm:pt modelId="{EFC6BDD5-0B7A-46CB-A54B-DC2F7E8A9AFD}" type="sibTrans" cxnId="{C5BDF956-6994-4E85-95A8-3053179673F2}">
      <dgm:prSet/>
      <dgm:spPr/>
      <dgm:t>
        <a:bodyPr/>
        <a:lstStyle/>
        <a:p>
          <a:endParaRPr lang="en-US"/>
        </a:p>
      </dgm:t>
    </dgm:pt>
    <dgm:pt modelId="{AB941492-CA7B-4A6B-ADF3-8FAE6B6EF4DE}">
      <dgm:prSet phldrT="[Text]" custT="1"/>
      <dgm:spPr/>
      <dgm:t>
        <a:bodyPr/>
        <a:lstStyle/>
        <a:p>
          <a:r>
            <a:rPr lang="en-US" sz="2200" b="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আনুগত্য</a:t>
          </a:r>
          <a:endParaRPr lang="en-US" sz="2200" b="0" cap="none" spc="0" dirty="0">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endParaRPr>
        </a:p>
      </dgm:t>
    </dgm:pt>
    <dgm:pt modelId="{E62E76A1-518B-4C85-B4D3-256E5FE0ED46}" type="parTrans" cxnId="{A4723877-14EA-4343-990D-03B151BBFCA2}">
      <dgm:prSet/>
      <dgm:spPr/>
      <dgm:t>
        <a:bodyPr/>
        <a:lstStyle/>
        <a:p>
          <a:endParaRPr lang="en-US"/>
        </a:p>
      </dgm:t>
    </dgm:pt>
    <dgm:pt modelId="{42F5132C-0FD8-490E-98CF-00877DED7C79}" type="sibTrans" cxnId="{A4723877-14EA-4343-990D-03B151BBFCA2}">
      <dgm:prSet/>
      <dgm:spPr/>
      <dgm:t>
        <a:bodyPr/>
        <a:lstStyle/>
        <a:p>
          <a:endParaRPr lang="en-US"/>
        </a:p>
      </dgm:t>
    </dgm:pt>
    <dgm:pt modelId="{4EF6D351-1AE8-4201-B9B0-5ABA0DE2105F}">
      <dgm:prSet phldrT="[Text]" custT="1"/>
      <dgm:spPr/>
      <dgm:t>
        <a:bodyPr/>
        <a:lstStyle/>
        <a:p>
          <a:r>
            <a:rPr lang="en-US" sz="2200" b="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সম্মান</a:t>
          </a:r>
          <a:r>
            <a:rPr lang="en-US" sz="2200" b="0" cap="none" spc="0" dirty="0">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 </a:t>
          </a:r>
          <a:r>
            <a:rPr lang="en-US" sz="2200" b="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প্রদর্শন</a:t>
          </a:r>
          <a:endParaRPr lang="en-US" sz="2200" dirty="0">
            <a:solidFill>
              <a:schemeClr val="tx1"/>
            </a:solidFill>
            <a:latin typeface="Shorif Sandwip" panose="02000506000000020003" pitchFamily="2" charset="0"/>
            <a:cs typeface="Shorif Sandwip" panose="02000506000000020003" pitchFamily="2" charset="0"/>
          </a:endParaRPr>
        </a:p>
      </dgm:t>
    </dgm:pt>
    <dgm:pt modelId="{3FF4A71B-31F9-45B9-9BFD-1743869CF00A}" type="parTrans" cxnId="{3B7C0563-98BB-4BCC-A8AA-37B82474C215}">
      <dgm:prSet/>
      <dgm:spPr/>
      <dgm:t>
        <a:bodyPr/>
        <a:lstStyle/>
        <a:p>
          <a:endParaRPr lang="en-US"/>
        </a:p>
      </dgm:t>
    </dgm:pt>
    <dgm:pt modelId="{7CD5C49F-97D0-48E4-A52B-5CF0980C1B91}" type="sibTrans" cxnId="{3B7C0563-98BB-4BCC-A8AA-37B82474C215}">
      <dgm:prSet/>
      <dgm:spPr/>
      <dgm:t>
        <a:bodyPr/>
        <a:lstStyle/>
        <a:p>
          <a:endParaRPr lang="en-US"/>
        </a:p>
      </dgm:t>
    </dgm:pt>
    <dgm:pt modelId="{97DE0041-DE2B-4865-91DC-4EE8BA80BC8A}">
      <dgm:prSet phldrT="[Text]" custT="1"/>
      <dgm:spPr/>
      <dgm:t>
        <a:bodyPr/>
        <a:lstStyle/>
        <a:p>
          <a:r>
            <a:rPr lang="en-US" sz="2200" b="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নিয়মানুবর্তিতা</a:t>
          </a:r>
          <a:endParaRPr lang="en-US" sz="2200" b="0" cap="none" spc="0" dirty="0">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endParaRPr>
        </a:p>
      </dgm:t>
    </dgm:pt>
    <dgm:pt modelId="{CFC3D0C9-6705-475F-B09E-A435B1DF2211}" type="parTrans" cxnId="{26F0A122-36D6-4C29-B85B-E90BCF63C36F}">
      <dgm:prSet/>
      <dgm:spPr/>
      <dgm:t>
        <a:bodyPr/>
        <a:lstStyle/>
        <a:p>
          <a:endParaRPr lang="en-US"/>
        </a:p>
      </dgm:t>
    </dgm:pt>
    <dgm:pt modelId="{6AB3E31A-160F-469B-BF38-C490E5A3552C}" type="sibTrans" cxnId="{26F0A122-36D6-4C29-B85B-E90BCF63C36F}">
      <dgm:prSet/>
      <dgm:spPr/>
      <dgm:t>
        <a:bodyPr/>
        <a:lstStyle/>
        <a:p>
          <a:endParaRPr lang="en-US"/>
        </a:p>
      </dgm:t>
    </dgm:pt>
    <dgm:pt modelId="{99B0B627-7FD7-485A-BA5D-7E62BFD44AB4}">
      <dgm:prSet phldrT="[Text]" custT="1"/>
      <dgm:spPr/>
      <dgm:t>
        <a:bodyPr/>
        <a:lstStyle/>
        <a:p>
          <a:r>
            <a:rPr lang="en-US" sz="2200" b="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যথাযথ</a:t>
          </a:r>
          <a:r>
            <a:rPr lang="en-US" sz="2200" b="0" cap="none" spc="0" dirty="0">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 </a:t>
          </a:r>
          <a:r>
            <a:rPr lang="en-US" sz="2200" b="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আচারণ</a:t>
          </a:r>
          <a:endParaRPr lang="en-US" sz="2200" b="0" cap="none" spc="0" dirty="0">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endParaRPr>
        </a:p>
      </dgm:t>
    </dgm:pt>
    <dgm:pt modelId="{BE792E12-8014-4CD1-88F5-44327BE6BD1C}" type="parTrans" cxnId="{4CA2B9D9-EBF4-4E88-B2B3-9FEDD8429BEF}">
      <dgm:prSet/>
      <dgm:spPr/>
      <dgm:t>
        <a:bodyPr/>
        <a:lstStyle/>
        <a:p>
          <a:endParaRPr lang="en-US"/>
        </a:p>
      </dgm:t>
    </dgm:pt>
    <dgm:pt modelId="{8EFCDBDA-C0D8-4C99-B376-99BB6373E8FF}" type="sibTrans" cxnId="{4CA2B9D9-EBF4-4E88-B2B3-9FEDD8429BEF}">
      <dgm:prSet/>
      <dgm:spPr/>
      <dgm:t>
        <a:bodyPr/>
        <a:lstStyle/>
        <a:p>
          <a:endParaRPr lang="en-US"/>
        </a:p>
      </dgm:t>
    </dgm:pt>
    <dgm:pt modelId="{6368F223-5E4F-4FAC-A89B-C157E20E88A1}">
      <dgm:prSet phldrT="[Text]" custT="1"/>
      <dgm:spPr/>
      <dgm:t>
        <a:bodyPr/>
        <a:lstStyle/>
        <a:p>
          <a:r>
            <a:rPr lang="en-US" sz="2200" b="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নিয়মনীতি</a:t>
          </a:r>
          <a:endParaRPr lang="en-US" sz="2200" b="0" cap="none" spc="0" dirty="0">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endParaRPr>
        </a:p>
      </dgm:t>
    </dgm:pt>
    <dgm:pt modelId="{CA29E818-55D0-4D17-B749-B003ABA2E2D6}" type="parTrans" cxnId="{B295A624-D6FF-4125-81BB-EAB7EB954EAB}">
      <dgm:prSet/>
      <dgm:spPr/>
      <dgm:t>
        <a:bodyPr/>
        <a:lstStyle/>
        <a:p>
          <a:endParaRPr lang="en-US"/>
        </a:p>
      </dgm:t>
    </dgm:pt>
    <dgm:pt modelId="{DE067FB1-94BB-4723-BDD3-CDEB177B9400}" type="sibTrans" cxnId="{B295A624-D6FF-4125-81BB-EAB7EB954EAB}">
      <dgm:prSet/>
      <dgm:spPr/>
      <dgm:t>
        <a:bodyPr/>
        <a:lstStyle/>
        <a:p>
          <a:endParaRPr lang="en-US"/>
        </a:p>
      </dgm:t>
    </dgm:pt>
    <dgm:pt modelId="{DA31B3E2-9DD5-4240-8AB0-358935B65444}" type="pres">
      <dgm:prSet presAssocID="{17218D9F-2887-4AE4-9E41-0203F73486AC}" presName="Name0" presStyleCnt="0">
        <dgm:presLayoutVars>
          <dgm:chMax val="1"/>
          <dgm:dir/>
          <dgm:animLvl val="ctr"/>
          <dgm:resizeHandles val="exact"/>
        </dgm:presLayoutVars>
      </dgm:prSet>
      <dgm:spPr/>
    </dgm:pt>
    <dgm:pt modelId="{CAAC34CB-DD1F-4D3F-B96D-28FE03053F81}" type="pres">
      <dgm:prSet presAssocID="{97DE0041-DE2B-4865-91DC-4EE8BA80BC8A}" presName="centerShape" presStyleLbl="node0" presStyleIdx="0" presStyleCnt="1"/>
      <dgm:spPr/>
    </dgm:pt>
    <dgm:pt modelId="{DA14567A-4110-48C6-A450-0171EE4069E7}" type="pres">
      <dgm:prSet presAssocID="{6368F223-5E4F-4FAC-A89B-C157E20E88A1}" presName="node" presStyleLbl="node1" presStyleIdx="0" presStyleCnt="5">
        <dgm:presLayoutVars>
          <dgm:bulletEnabled val="1"/>
        </dgm:presLayoutVars>
      </dgm:prSet>
      <dgm:spPr/>
    </dgm:pt>
    <dgm:pt modelId="{0354175D-F30E-46EF-9258-D9125392ED87}" type="pres">
      <dgm:prSet presAssocID="{6368F223-5E4F-4FAC-A89B-C157E20E88A1}" presName="dummy" presStyleCnt="0"/>
      <dgm:spPr/>
    </dgm:pt>
    <dgm:pt modelId="{F7C212C5-C11C-4BC7-B7C0-77F180CB7DE7}" type="pres">
      <dgm:prSet presAssocID="{DE067FB1-94BB-4723-BDD3-CDEB177B9400}" presName="sibTrans" presStyleLbl="sibTrans2D1" presStyleIdx="0" presStyleCnt="5"/>
      <dgm:spPr/>
    </dgm:pt>
    <dgm:pt modelId="{0AB652A7-2612-49DB-AD6A-F9D5C5575B51}" type="pres">
      <dgm:prSet presAssocID="{99B0B627-7FD7-485A-BA5D-7E62BFD44AB4}" presName="node" presStyleLbl="node1" presStyleIdx="1" presStyleCnt="5">
        <dgm:presLayoutVars>
          <dgm:bulletEnabled val="1"/>
        </dgm:presLayoutVars>
      </dgm:prSet>
      <dgm:spPr/>
    </dgm:pt>
    <dgm:pt modelId="{6DF2D215-010A-4B50-B6F2-4A25D74AA989}" type="pres">
      <dgm:prSet presAssocID="{99B0B627-7FD7-485A-BA5D-7E62BFD44AB4}" presName="dummy" presStyleCnt="0"/>
      <dgm:spPr/>
    </dgm:pt>
    <dgm:pt modelId="{1B71B973-8187-4C02-92DA-872254302518}" type="pres">
      <dgm:prSet presAssocID="{8EFCDBDA-C0D8-4C99-B376-99BB6373E8FF}" presName="sibTrans" presStyleLbl="sibTrans2D1" presStyleIdx="1" presStyleCnt="5"/>
      <dgm:spPr/>
    </dgm:pt>
    <dgm:pt modelId="{DF491068-8609-4401-8E77-15A079E15E92}" type="pres">
      <dgm:prSet presAssocID="{6932DF62-DD28-4C23-AB23-9A894CF62FBC}" presName="node" presStyleLbl="node1" presStyleIdx="2" presStyleCnt="5">
        <dgm:presLayoutVars>
          <dgm:bulletEnabled val="1"/>
        </dgm:presLayoutVars>
      </dgm:prSet>
      <dgm:spPr/>
    </dgm:pt>
    <dgm:pt modelId="{C1C09BE5-C00B-471D-998B-AA1BD1331057}" type="pres">
      <dgm:prSet presAssocID="{6932DF62-DD28-4C23-AB23-9A894CF62FBC}" presName="dummy" presStyleCnt="0"/>
      <dgm:spPr/>
    </dgm:pt>
    <dgm:pt modelId="{0E881859-B822-4E57-B8E1-FBB8F4A76E1A}" type="pres">
      <dgm:prSet presAssocID="{EFC6BDD5-0B7A-46CB-A54B-DC2F7E8A9AFD}" presName="sibTrans" presStyleLbl="sibTrans2D1" presStyleIdx="2" presStyleCnt="5"/>
      <dgm:spPr/>
    </dgm:pt>
    <dgm:pt modelId="{43F53E61-C398-476B-97BC-BAA112CE4943}" type="pres">
      <dgm:prSet presAssocID="{AB941492-CA7B-4A6B-ADF3-8FAE6B6EF4DE}" presName="node" presStyleLbl="node1" presStyleIdx="3" presStyleCnt="5">
        <dgm:presLayoutVars>
          <dgm:bulletEnabled val="1"/>
        </dgm:presLayoutVars>
      </dgm:prSet>
      <dgm:spPr/>
    </dgm:pt>
    <dgm:pt modelId="{1D51E646-10EA-4BC1-B529-CCDDA0315C16}" type="pres">
      <dgm:prSet presAssocID="{AB941492-CA7B-4A6B-ADF3-8FAE6B6EF4DE}" presName="dummy" presStyleCnt="0"/>
      <dgm:spPr/>
    </dgm:pt>
    <dgm:pt modelId="{CF7F1D80-BFD0-422F-97A0-80C71DA7C636}" type="pres">
      <dgm:prSet presAssocID="{42F5132C-0FD8-490E-98CF-00877DED7C79}" presName="sibTrans" presStyleLbl="sibTrans2D1" presStyleIdx="3" presStyleCnt="5"/>
      <dgm:spPr/>
    </dgm:pt>
    <dgm:pt modelId="{047040DB-35ED-40CE-B3B0-62217C0E60EB}" type="pres">
      <dgm:prSet presAssocID="{4EF6D351-1AE8-4201-B9B0-5ABA0DE2105F}" presName="node" presStyleLbl="node1" presStyleIdx="4" presStyleCnt="5">
        <dgm:presLayoutVars>
          <dgm:bulletEnabled val="1"/>
        </dgm:presLayoutVars>
      </dgm:prSet>
      <dgm:spPr/>
    </dgm:pt>
    <dgm:pt modelId="{EFC5299B-BCB0-44E8-A28F-CB13F57DA1EE}" type="pres">
      <dgm:prSet presAssocID="{4EF6D351-1AE8-4201-B9B0-5ABA0DE2105F}" presName="dummy" presStyleCnt="0"/>
      <dgm:spPr/>
    </dgm:pt>
    <dgm:pt modelId="{FB3C297A-28AC-4898-B608-ACEDC710A089}" type="pres">
      <dgm:prSet presAssocID="{7CD5C49F-97D0-48E4-A52B-5CF0980C1B91}" presName="sibTrans" presStyleLbl="sibTrans2D1" presStyleIdx="4" presStyleCnt="5"/>
      <dgm:spPr/>
    </dgm:pt>
  </dgm:ptLst>
  <dgm:cxnLst>
    <dgm:cxn modelId="{26F0A122-36D6-4C29-B85B-E90BCF63C36F}" srcId="{17218D9F-2887-4AE4-9E41-0203F73486AC}" destId="{97DE0041-DE2B-4865-91DC-4EE8BA80BC8A}" srcOrd="0" destOrd="0" parTransId="{CFC3D0C9-6705-475F-B09E-A435B1DF2211}" sibTransId="{6AB3E31A-160F-469B-BF38-C490E5A3552C}"/>
    <dgm:cxn modelId="{B295A624-D6FF-4125-81BB-EAB7EB954EAB}" srcId="{97DE0041-DE2B-4865-91DC-4EE8BA80BC8A}" destId="{6368F223-5E4F-4FAC-A89B-C157E20E88A1}" srcOrd="0" destOrd="0" parTransId="{CA29E818-55D0-4D17-B749-B003ABA2E2D6}" sibTransId="{DE067FB1-94BB-4723-BDD3-CDEB177B9400}"/>
    <dgm:cxn modelId="{BE6C2825-294C-4E10-820C-6C6133D30E44}" type="presOf" srcId="{97DE0041-DE2B-4865-91DC-4EE8BA80BC8A}" destId="{CAAC34CB-DD1F-4D3F-B96D-28FE03053F81}" srcOrd="0" destOrd="0" presId="urn:microsoft.com/office/officeart/2005/8/layout/radial6"/>
    <dgm:cxn modelId="{FBD3FC36-F340-4760-8D70-9EABBE2AB156}" type="presOf" srcId="{6368F223-5E4F-4FAC-A89B-C157E20E88A1}" destId="{DA14567A-4110-48C6-A450-0171EE4069E7}" srcOrd="0" destOrd="0" presId="urn:microsoft.com/office/officeart/2005/8/layout/radial6"/>
    <dgm:cxn modelId="{3B7C0563-98BB-4BCC-A8AA-37B82474C215}" srcId="{97DE0041-DE2B-4865-91DC-4EE8BA80BC8A}" destId="{4EF6D351-1AE8-4201-B9B0-5ABA0DE2105F}" srcOrd="4" destOrd="0" parTransId="{3FF4A71B-31F9-45B9-9BFD-1743869CF00A}" sibTransId="{7CD5C49F-97D0-48E4-A52B-5CF0980C1B91}"/>
    <dgm:cxn modelId="{5C2A2245-89D2-4623-892A-9E617127ED12}" type="presOf" srcId="{8EFCDBDA-C0D8-4C99-B376-99BB6373E8FF}" destId="{1B71B973-8187-4C02-92DA-872254302518}" srcOrd="0" destOrd="0" presId="urn:microsoft.com/office/officeart/2005/8/layout/radial6"/>
    <dgm:cxn modelId="{DCCC2E68-006F-4AE0-8125-6FEA08CF4E89}" type="presOf" srcId="{6932DF62-DD28-4C23-AB23-9A894CF62FBC}" destId="{DF491068-8609-4401-8E77-15A079E15E92}" srcOrd="0" destOrd="0" presId="urn:microsoft.com/office/officeart/2005/8/layout/radial6"/>
    <dgm:cxn modelId="{342CFF4B-E603-42DB-B197-3F75E151144B}" type="presOf" srcId="{99B0B627-7FD7-485A-BA5D-7E62BFD44AB4}" destId="{0AB652A7-2612-49DB-AD6A-F9D5C5575B51}" srcOrd="0" destOrd="0" presId="urn:microsoft.com/office/officeart/2005/8/layout/radial6"/>
    <dgm:cxn modelId="{C5BDF956-6994-4E85-95A8-3053179673F2}" srcId="{97DE0041-DE2B-4865-91DC-4EE8BA80BC8A}" destId="{6932DF62-DD28-4C23-AB23-9A894CF62FBC}" srcOrd="2" destOrd="0" parTransId="{C4706113-CCAC-47B3-BBCE-65BDE5867B76}" sibTransId="{EFC6BDD5-0B7A-46CB-A54B-DC2F7E8A9AFD}"/>
    <dgm:cxn modelId="{A4723877-14EA-4343-990D-03B151BBFCA2}" srcId="{97DE0041-DE2B-4865-91DC-4EE8BA80BC8A}" destId="{AB941492-CA7B-4A6B-ADF3-8FAE6B6EF4DE}" srcOrd="3" destOrd="0" parTransId="{E62E76A1-518B-4C85-B4D3-256E5FE0ED46}" sibTransId="{42F5132C-0FD8-490E-98CF-00877DED7C79}"/>
    <dgm:cxn modelId="{54E5B190-122C-425D-BCEA-9BEACBB2243E}" type="presOf" srcId="{17218D9F-2887-4AE4-9E41-0203F73486AC}" destId="{DA31B3E2-9DD5-4240-8AB0-358935B65444}" srcOrd="0" destOrd="0" presId="urn:microsoft.com/office/officeart/2005/8/layout/radial6"/>
    <dgm:cxn modelId="{F861DCA0-FDC7-4D68-9962-6D8BDAA9860F}" type="presOf" srcId="{AB941492-CA7B-4A6B-ADF3-8FAE6B6EF4DE}" destId="{43F53E61-C398-476B-97BC-BAA112CE4943}" srcOrd="0" destOrd="0" presId="urn:microsoft.com/office/officeart/2005/8/layout/radial6"/>
    <dgm:cxn modelId="{B1E568A8-4336-4732-84CB-E80DD076C240}" type="presOf" srcId="{4EF6D351-1AE8-4201-B9B0-5ABA0DE2105F}" destId="{047040DB-35ED-40CE-B3B0-62217C0E60EB}" srcOrd="0" destOrd="0" presId="urn:microsoft.com/office/officeart/2005/8/layout/radial6"/>
    <dgm:cxn modelId="{D78185AE-CB05-4715-AD18-772151D9EE1F}" type="presOf" srcId="{42F5132C-0FD8-490E-98CF-00877DED7C79}" destId="{CF7F1D80-BFD0-422F-97A0-80C71DA7C636}" srcOrd="0" destOrd="0" presId="urn:microsoft.com/office/officeart/2005/8/layout/radial6"/>
    <dgm:cxn modelId="{96A5EAAF-CC25-4A63-B0C9-1A021ECF8325}" type="presOf" srcId="{7CD5C49F-97D0-48E4-A52B-5CF0980C1B91}" destId="{FB3C297A-28AC-4898-B608-ACEDC710A089}" srcOrd="0" destOrd="0" presId="urn:microsoft.com/office/officeart/2005/8/layout/radial6"/>
    <dgm:cxn modelId="{8662EABD-FBAA-4C9F-A4DC-AA48A1CD4154}" type="presOf" srcId="{EFC6BDD5-0B7A-46CB-A54B-DC2F7E8A9AFD}" destId="{0E881859-B822-4E57-B8E1-FBB8F4A76E1A}" srcOrd="0" destOrd="0" presId="urn:microsoft.com/office/officeart/2005/8/layout/radial6"/>
    <dgm:cxn modelId="{4CA2B9D9-EBF4-4E88-B2B3-9FEDD8429BEF}" srcId="{97DE0041-DE2B-4865-91DC-4EE8BA80BC8A}" destId="{99B0B627-7FD7-485A-BA5D-7E62BFD44AB4}" srcOrd="1" destOrd="0" parTransId="{BE792E12-8014-4CD1-88F5-44327BE6BD1C}" sibTransId="{8EFCDBDA-C0D8-4C99-B376-99BB6373E8FF}"/>
    <dgm:cxn modelId="{550828F6-27A1-49A4-8415-16F93025F2E5}" type="presOf" srcId="{DE067FB1-94BB-4723-BDD3-CDEB177B9400}" destId="{F7C212C5-C11C-4BC7-B7C0-77F180CB7DE7}" srcOrd="0" destOrd="0" presId="urn:microsoft.com/office/officeart/2005/8/layout/radial6"/>
    <dgm:cxn modelId="{D5091AF4-3EB4-42B5-9DD1-CB8E1BACAF3A}" type="presParOf" srcId="{DA31B3E2-9DD5-4240-8AB0-358935B65444}" destId="{CAAC34CB-DD1F-4D3F-B96D-28FE03053F81}" srcOrd="0" destOrd="0" presId="urn:microsoft.com/office/officeart/2005/8/layout/radial6"/>
    <dgm:cxn modelId="{263AE1DA-EF81-489D-882C-DABF5B38AD7B}" type="presParOf" srcId="{DA31B3E2-9DD5-4240-8AB0-358935B65444}" destId="{DA14567A-4110-48C6-A450-0171EE4069E7}" srcOrd="1" destOrd="0" presId="urn:microsoft.com/office/officeart/2005/8/layout/radial6"/>
    <dgm:cxn modelId="{50F838F7-C216-42F1-AFEC-EC07E77BD74D}" type="presParOf" srcId="{DA31B3E2-9DD5-4240-8AB0-358935B65444}" destId="{0354175D-F30E-46EF-9258-D9125392ED87}" srcOrd="2" destOrd="0" presId="urn:microsoft.com/office/officeart/2005/8/layout/radial6"/>
    <dgm:cxn modelId="{7563DC07-EC3F-4E00-BC11-330BD9348B1B}" type="presParOf" srcId="{DA31B3E2-9DD5-4240-8AB0-358935B65444}" destId="{F7C212C5-C11C-4BC7-B7C0-77F180CB7DE7}" srcOrd="3" destOrd="0" presId="urn:microsoft.com/office/officeart/2005/8/layout/radial6"/>
    <dgm:cxn modelId="{D4097740-AED5-4136-B4AF-FAAF96DDA1CB}" type="presParOf" srcId="{DA31B3E2-9DD5-4240-8AB0-358935B65444}" destId="{0AB652A7-2612-49DB-AD6A-F9D5C5575B51}" srcOrd="4" destOrd="0" presId="urn:microsoft.com/office/officeart/2005/8/layout/radial6"/>
    <dgm:cxn modelId="{7C943F54-FEA2-4D5B-8221-C07E7B48FB30}" type="presParOf" srcId="{DA31B3E2-9DD5-4240-8AB0-358935B65444}" destId="{6DF2D215-010A-4B50-B6F2-4A25D74AA989}" srcOrd="5" destOrd="0" presId="urn:microsoft.com/office/officeart/2005/8/layout/radial6"/>
    <dgm:cxn modelId="{C9A3E6DE-5EF1-484C-AA46-350945A80C90}" type="presParOf" srcId="{DA31B3E2-9DD5-4240-8AB0-358935B65444}" destId="{1B71B973-8187-4C02-92DA-872254302518}" srcOrd="6" destOrd="0" presId="urn:microsoft.com/office/officeart/2005/8/layout/radial6"/>
    <dgm:cxn modelId="{5AFDDDE4-9F7A-418E-B385-4DF35A7C4354}" type="presParOf" srcId="{DA31B3E2-9DD5-4240-8AB0-358935B65444}" destId="{DF491068-8609-4401-8E77-15A079E15E92}" srcOrd="7" destOrd="0" presId="urn:microsoft.com/office/officeart/2005/8/layout/radial6"/>
    <dgm:cxn modelId="{235DBAA8-C480-48E0-8349-C91D72A36974}" type="presParOf" srcId="{DA31B3E2-9DD5-4240-8AB0-358935B65444}" destId="{C1C09BE5-C00B-471D-998B-AA1BD1331057}" srcOrd="8" destOrd="0" presId="urn:microsoft.com/office/officeart/2005/8/layout/radial6"/>
    <dgm:cxn modelId="{3D4142B4-E82E-4FDF-A22D-EED514593C0B}" type="presParOf" srcId="{DA31B3E2-9DD5-4240-8AB0-358935B65444}" destId="{0E881859-B822-4E57-B8E1-FBB8F4A76E1A}" srcOrd="9" destOrd="0" presId="urn:microsoft.com/office/officeart/2005/8/layout/radial6"/>
    <dgm:cxn modelId="{CBC5F66A-FA21-49F1-ADC1-EE4FEC7B97F6}" type="presParOf" srcId="{DA31B3E2-9DD5-4240-8AB0-358935B65444}" destId="{43F53E61-C398-476B-97BC-BAA112CE4943}" srcOrd="10" destOrd="0" presId="urn:microsoft.com/office/officeart/2005/8/layout/radial6"/>
    <dgm:cxn modelId="{D136B82B-91CC-4255-AD12-35CF384B0BF6}" type="presParOf" srcId="{DA31B3E2-9DD5-4240-8AB0-358935B65444}" destId="{1D51E646-10EA-4BC1-B529-CCDDA0315C16}" srcOrd="11" destOrd="0" presId="urn:microsoft.com/office/officeart/2005/8/layout/radial6"/>
    <dgm:cxn modelId="{BFD88311-470C-428D-9241-5935912ABAB0}" type="presParOf" srcId="{DA31B3E2-9DD5-4240-8AB0-358935B65444}" destId="{CF7F1D80-BFD0-422F-97A0-80C71DA7C636}" srcOrd="12" destOrd="0" presId="urn:microsoft.com/office/officeart/2005/8/layout/radial6"/>
    <dgm:cxn modelId="{C33E481E-A75E-41F1-AA5A-45F53077B472}" type="presParOf" srcId="{DA31B3E2-9DD5-4240-8AB0-358935B65444}" destId="{047040DB-35ED-40CE-B3B0-62217C0E60EB}" srcOrd="13" destOrd="0" presId="urn:microsoft.com/office/officeart/2005/8/layout/radial6"/>
    <dgm:cxn modelId="{0030214D-222A-4E79-B308-9A59322A9215}" type="presParOf" srcId="{DA31B3E2-9DD5-4240-8AB0-358935B65444}" destId="{EFC5299B-BCB0-44E8-A28F-CB13F57DA1EE}" srcOrd="14" destOrd="0" presId="urn:microsoft.com/office/officeart/2005/8/layout/radial6"/>
    <dgm:cxn modelId="{F0DE7E52-A421-4E32-8905-64A3F416722E}" type="presParOf" srcId="{DA31B3E2-9DD5-4240-8AB0-358935B65444}" destId="{FB3C297A-28AC-4898-B608-ACEDC710A089}"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8A390-A543-41C6-A5E7-432B936429F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69A218E-0025-40F3-8A68-9C68980D0B06}">
      <dgm:prSet phldrT="[Text]"/>
      <dgm:spPr/>
      <dgm:t>
        <a:bodyPr/>
        <a:lstStyle/>
        <a:p>
          <a:r>
            <a:rPr lang="en-US" dirty="0"/>
            <a:t>A</a:t>
          </a:r>
        </a:p>
      </dgm:t>
    </dgm:pt>
    <dgm:pt modelId="{CC0E62A6-41E4-4684-86D9-4E3DC8E88ADD}" type="parTrans" cxnId="{5159C06D-E8B8-48ED-991D-634A83D34E9E}">
      <dgm:prSet/>
      <dgm:spPr/>
      <dgm:t>
        <a:bodyPr/>
        <a:lstStyle/>
        <a:p>
          <a:endParaRPr lang="en-US"/>
        </a:p>
      </dgm:t>
    </dgm:pt>
    <dgm:pt modelId="{662FC41D-26AE-4248-9413-E8C748FC2CD2}" type="sibTrans" cxnId="{5159C06D-E8B8-48ED-991D-634A83D34E9E}">
      <dgm:prSet/>
      <dgm:spPr/>
      <dgm:t>
        <a:bodyPr/>
        <a:lstStyle/>
        <a:p>
          <a:endParaRPr lang="en-US"/>
        </a:p>
      </dgm:t>
    </dgm:pt>
    <dgm:pt modelId="{6611AEBB-6A42-4A4F-8266-E5D144A5DE40}">
      <dgm:prSet phldrT="[Text]"/>
      <dgm:spPr/>
      <dgm:t>
        <a:bodyPr/>
        <a:lstStyle/>
        <a:p>
          <a:r>
            <a:rPr lang="en-US" dirty="0"/>
            <a:t>B</a:t>
          </a:r>
        </a:p>
      </dgm:t>
    </dgm:pt>
    <dgm:pt modelId="{E9D477A4-2774-45BF-99E0-749DE3F63C89}" type="parTrans" cxnId="{B6D9C5DA-68E0-4F6F-B00A-6054E4EFFF21}">
      <dgm:prSet/>
      <dgm:spPr/>
      <dgm:t>
        <a:bodyPr/>
        <a:lstStyle/>
        <a:p>
          <a:endParaRPr lang="en-US"/>
        </a:p>
      </dgm:t>
    </dgm:pt>
    <dgm:pt modelId="{6060F835-7C3D-4F39-A909-1277B35D6046}" type="sibTrans" cxnId="{B6D9C5DA-68E0-4F6F-B00A-6054E4EFFF21}">
      <dgm:prSet/>
      <dgm:spPr/>
      <dgm:t>
        <a:bodyPr/>
        <a:lstStyle/>
        <a:p>
          <a:endParaRPr lang="en-US"/>
        </a:p>
      </dgm:t>
    </dgm:pt>
    <dgm:pt modelId="{CF5125B2-B4CA-4113-935C-3F985A3C0CE9}">
      <dgm:prSet phldrT="[Text]"/>
      <dgm:spPr/>
      <dgm:t>
        <a:bodyPr/>
        <a:lstStyle/>
        <a:p>
          <a:r>
            <a:rPr lang="en-US" dirty="0"/>
            <a:t>C</a:t>
          </a:r>
        </a:p>
      </dgm:t>
    </dgm:pt>
    <dgm:pt modelId="{CCECC73F-253C-4F14-9488-D0F7337EEC91}" type="parTrans" cxnId="{59F8E680-A513-4E0B-B8FA-1BF9CFEE2F68}">
      <dgm:prSet/>
      <dgm:spPr/>
      <dgm:t>
        <a:bodyPr/>
        <a:lstStyle/>
        <a:p>
          <a:endParaRPr lang="en-US"/>
        </a:p>
      </dgm:t>
    </dgm:pt>
    <dgm:pt modelId="{8E4E4EB5-D511-43F9-BD3D-EF47A7F58D28}" type="sibTrans" cxnId="{59F8E680-A513-4E0B-B8FA-1BF9CFEE2F68}">
      <dgm:prSet/>
      <dgm:spPr/>
      <dgm:t>
        <a:bodyPr/>
        <a:lstStyle/>
        <a:p>
          <a:endParaRPr lang="en-US"/>
        </a:p>
      </dgm:t>
    </dgm:pt>
    <dgm:pt modelId="{161C9C32-CB32-4B6F-8C24-2E262F5F6F18}" type="pres">
      <dgm:prSet presAssocID="{F018A390-A543-41C6-A5E7-432B936429F5}" presName="Name0" presStyleCnt="0">
        <dgm:presLayoutVars>
          <dgm:dir/>
          <dgm:animLvl val="lvl"/>
          <dgm:resizeHandles val="exact"/>
        </dgm:presLayoutVars>
      </dgm:prSet>
      <dgm:spPr/>
    </dgm:pt>
    <dgm:pt modelId="{FE7D6908-A3A0-480E-B79F-6C0486D7CE3C}" type="pres">
      <dgm:prSet presAssocID="{CF5125B2-B4CA-4113-935C-3F985A3C0CE9}" presName="boxAndChildren" presStyleCnt="0"/>
      <dgm:spPr/>
    </dgm:pt>
    <dgm:pt modelId="{5DE734E7-1E10-4273-839B-0CCB3D1A995C}" type="pres">
      <dgm:prSet presAssocID="{CF5125B2-B4CA-4113-935C-3F985A3C0CE9}" presName="parentTextBox" presStyleLbl="node1" presStyleIdx="0" presStyleCnt="3"/>
      <dgm:spPr/>
    </dgm:pt>
    <dgm:pt modelId="{5BA3FCA4-BD6F-418C-B762-0B9A04605F85}" type="pres">
      <dgm:prSet presAssocID="{6060F835-7C3D-4F39-A909-1277B35D6046}" presName="sp" presStyleCnt="0"/>
      <dgm:spPr/>
    </dgm:pt>
    <dgm:pt modelId="{703644AC-52E7-453B-873D-24A84EA6B181}" type="pres">
      <dgm:prSet presAssocID="{6611AEBB-6A42-4A4F-8266-E5D144A5DE40}" presName="arrowAndChildren" presStyleCnt="0"/>
      <dgm:spPr/>
    </dgm:pt>
    <dgm:pt modelId="{5745614D-DA58-4D46-B193-EE33905CAAA0}" type="pres">
      <dgm:prSet presAssocID="{6611AEBB-6A42-4A4F-8266-E5D144A5DE40}" presName="parentTextArrow" presStyleLbl="node1" presStyleIdx="1" presStyleCnt="3"/>
      <dgm:spPr/>
    </dgm:pt>
    <dgm:pt modelId="{EE78A24A-B792-45CC-9A74-2CC1A709DD56}" type="pres">
      <dgm:prSet presAssocID="{662FC41D-26AE-4248-9413-E8C748FC2CD2}" presName="sp" presStyleCnt="0"/>
      <dgm:spPr/>
    </dgm:pt>
    <dgm:pt modelId="{2EE682D1-9A48-4C25-BEAB-8C6D41D98E0E}" type="pres">
      <dgm:prSet presAssocID="{969A218E-0025-40F3-8A68-9C68980D0B06}" presName="arrowAndChildren" presStyleCnt="0"/>
      <dgm:spPr/>
    </dgm:pt>
    <dgm:pt modelId="{C22E8EDA-0BF9-4669-9643-25D4AD1326F5}" type="pres">
      <dgm:prSet presAssocID="{969A218E-0025-40F3-8A68-9C68980D0B06}" presName="parentTextArrow" presStyleLbl="node1" presStyleIdx="2" presStyleCnt="3"/>
      <dgm:spPr/>
    </dgm:pt>
  </dgm:ptLst>
  <dgm:cxnLst>
    <dgm:cxn modelId="{57001108-788C-45B0-8D36-E217D67B3336}" type="presOf" srcId="{6611AEBB-6A42-4A4F-8266-E5D144A5DE40}" destId="{5745614D-DA58-4D46-B193-EE33905CAAA0}" srcOrd="0" destOrd="0" presId="urn:microsoft.com/office/officeart/2005/8/layout/process4"/>
    <dgm:cxn modelId="{5159C06D-E8B8-48ED-991D-634A83D34E9E}" srcId="{F018A390-A543-41C6-A5E7-432B936429F5}" destId="{969A218E-0025-40F3-8A68-9C68980D0B06}" srcOrd="0" destOrd="0" parTransId="{CC0E62A6-41E4-4684-86D9-4E3DC8E88ADD}" sibTransId="{662FC41D-26AE-4248-9413-E8C748FC2CD2}"/>
    <dgm:cxn modelId="{59F8E680-A513-4E0B-B8FA-1BF9CFEE2F68}" srcId="{F018A390-A543-41C6-A5E7-432B936429F5}" destId="{CF5125B2-B4CA-4113-935C-3F985A3C0CE9}" srcOrd="2" destOrd="0" parTransId="{CCECC73F-253C-4F14-9488-D0F7337EEC91}" sibTransId="{8E4E4EB5-D511-43F9-BD3D-EF47A7F58D28}"/>
    <dgm:cxn modelId="{2077B292-7D73-4DF1-ABAC-F7A6B3FE8304}" type="presOf" srcId="{F018A390-A543-41C6-A5E7-432B936429F5}" destId="{161C9C32-CB32-4B6F-8C24-2E262F5F6F18}" srcOrd="0" destOrd="0" presId="urn:microsoft.com/office/officeart/2005/8/layout/process4"/>
    <dgm:cxn modelId="{D4CF38C9-AD97-4556-8FAB-EE4CDD1CC5BC}" type="presOf" srcId="{969A218E-0025-40F3-8A68-9C68980D0B06}" destId="{C22E8EDA-0BF9-4669-9643-25D4AD1326F5}" srcOrd="0" destOrd="0" presId="urn:microsoft.com/office/officeart/2005/8/layout/process4"/>
    <dgm:cxn modelId="{B6D9C5DA-68E0-4F6F-B00A-6054E4EFFF21}" srcId="{F018A390-A543-41C6-A5E7-432B936429F5}" destId="{6611AEBB-6A42-4A4F-8266-E5D144A5DE40}" srcOrd="1" destOrd="0" parTransId="{E9D477A4-2774-45BF-99E0-749DE3F63C89}" sibTransId="{6060F835-7C3D-4F39-A909-1277B35D6046}"/>
    <dgm:cxn modelId="{9D9ABDEF-623A-42FB-82FF-D96DA635D85D}" type="presOf" srcId="{CF5125B2-B4CA-4113-935C-3F985A3C0CE9}" destId="{5DE734E7-1E10-4273-839B-0CCB3D1A995C}" srcOrd="0" destOrd="0" presId="urn:microsoft.com/office/officeart/2005/8/layout/process4"/>
    <dgm:cxn modelId="{18D0185B-0B6D-4451-87E7-056AE1C7BA0B}" type="presParOf" srcId="{161C9C32-CB32-4B6F-8C24-2E262F5F6F18}" destId="{FE7D6908-A3A0-480E-B79F-6C0486D7CE3C}" srcOrd="0" destOrd="0" presId="urn:microsoft.com/office/officeart/2005/8/layout/process4"/>
    <dgm:cxn modelId="{4A3BB8E4-501C-4B44-9416-FD9100C16CEC}" type="presParOf" srcId="{FE7D6908-A3A0-480E-B79F-6C0486D7CE3C}" destId="{5DE734E7-1E10-4273-839B-0CCB3D1A995C}" srcOrd="0" destOrd="0" presId="urn:microsoft.com/office/officeart/2005/8/layout/process4"/>
    <dgm:cxn modelId="{6A49F0E7-0A68-465B-BA4D-A063CEC7843D}" type="presParOf" srcId="{161C9C32-CB32-4B6F-8C24-2E262F5F6F18}" destId="{5BA3FCA4-BD6F-418C-B762-0B9A04605F85}" srcOrd="1" destOrd="0" presId="urn:microsoft.com/office/officeart/2005/8/layout/process4"/>
    <dgm:cxn modelId="{7ED85168-5A2B-47CB-A4E0-CCDFBC871D6B}" type="presParOf" srcId="{161C9C32-CB32-4B6F-8C24-2E262F5F6F18}" destId="{703644AC-52E7-453B-873D-24A84EA6B181}" srcOrd="2" destOrd="0" presId="urn:microsoft.com/office/officeart/2005/8/layout/process4"/>
    <dgm:cxn modelId="{B49E6EA8-7E7A-43C3-8A99-DEA065EA5A2F}" type="presParOf" srcId="{703644AC-52E7-453B-873D-24A84EA6B181}" destId="{5745614D-DA58-4D46-B193-EE33905CAAA0}" srcOrd="0" destOrd="0" presId="urn:microsoft.com/office/officeart/2005/8/layout/process4"/>
    <dgm:cxn modelId="{0C35A161-54A5-4A8E-ACA5-C188CB3098AB}" type="presParOf" srcId="{161C9C32-CB32-4B6F-8C24-2E262F5F6F18}" destId="{EE78A24A-B792-45CC-9A74-2CC1A709DD56}" srcOrd="3" destOrd="0" presId="urn:microsoft.com/office/officeart/2005/8/layout/process4"/>
    <dgm:cxn modelId="{C9ED7C33-179F-4582-AFD5-26032B5F3855}" type="presParOf" srcId="{161C9C32-CB32-4B6F-8C24-2E262F5F6F18}" destId="{2EE682D1-9A48-4C25-BEAB-8C6D41D98E0E}" srcOrd="4" destOrd="0" presId="urn:microsoft.com/office/officeart/2005/8/layout/process4"/>
    <dgm:cxn modelId="{FC79F220-7FA1-4A2D-9235-4CE4AB83DAD1}" type="presParOf" srcId="{2EE682D1-9A48-4C25-BEAB-8C6D41D98E0E}" destId="{C22E8EDA-0BF9-4669-9643-25D4AD1326F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C297A-28AC-4898-B608-ACEDC710A089}">
      <dsp:nvSpPr>
        <dsp:cNvPr id="0" name=""/>
        <dsp:cNvSpPr/>
      </dsp:nvSpPr>
      <dsp:spPr>
        <a:xfrm>
          <a:off x="1404222" y="507024"/>
          <a:ext cx="3381226" cy="3381226"/>
        </a:xfrm>
        <a:prstGeom prst="blockArc">
          <a:avLst>
            <a:gd name="adj1" fmla="val 11880000"/>
            <a:gd name="adj2" fmla="val 16200000"/>
            <a:gd name="adj3" fmla="val 4640"/>
          </a:avLst>
        </a:prstGeom>
        <a:solidFill>
          <a:schemeClr val="accent5">
            <a:tint val="60000"/>
            <a:hueOff val="0"/>
            <a:satOff val="0"/>
            <a:lumOff val="0"/>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F7F1D80-BFD0-422F-97A0-80C71DA7C636}">
      <dsp:nvSpPr>
        <dsp:cNvPr id="0" name=""/>
        <dsp:cNvSpPr/>
      </dsp:nvSpPr>
      <dsp:spPr>
        <a:xfrm>
          <a:off x="1404222" y="507024"/>
          <a:ext cx="3381226" cy="3381226"/>
        </a:xfrm>
        <a:prstGeom prst="blockArc">
          <a:avLst>
            <a:gd name="adj1" fmla="val 7560000"/>
            <a:gd name="adj2" fmla="val 11880000"/>
            <a:gd name="adj3" fmla="val 4640"/>
          </a:avLst>
        </a:prstGeom>
        <a:solidFill>
          <a:schemeClr val="accent5">
            <a:tint val="60000"/>
            <a:hueOff val="0"/>
            <a:satOff val="0"/>
            <a:lumOff val="0"/>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E881859-B822-4E57-B8E1-FBB8F4A76E1A}">
      <dsp:nvSpPr>
        <dsp:cNvPr id="0" name=""/>
        <dsp:cNvSpPr/>
      </dsp:nvSpPr>
      <dsp:spPr>
        <a:xfrm>
          <a:off x="1404222" y="507024"/>
          <a:ext cx="3381226" cy="3381226"/>
        </a:xfrm>
        <a:prstGeom prst="blockArc">
          <a:avLst>
            <a:gd name="adj1" fmla="val 3240000"/>
            <a:gd name="adj2" fmla="val 7560000"/>
            <a:gd name="adj3" fmla="val 4640"/>
          </a:avLst>
        </a:prstGeom>
        <a:solidFill>
          <a:schemeClr val="accent5">
            <a:tint val="60000"/>
            <a:hueOff val="0"/>
            <a:satOff val="0"/>
            <a:lumOff val="0"/>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71B973-8187-4C02-92DA-872254302518}">
      <dsp:nvSpPr>
        <dsp:cNvPr id="0" name=""/>
        <dsp:cNvSpPr/>
      </dsp:nvSpPr>
      <dsp:spPr>
        <a:xfrm>
          <a:off x="1404222" y="507024"/>
          <a:ext cx="3381226" cy="3381226"/>
        </a:xfrm>
        <a:prstGeom prst="blockArc">
          <a:avLst>
            <a:gd name="adj1" fmla="val 20520000"/>
            <a:gd name="adj2" fmla="val 3240000"/>
            <a:gd name="adj3" fmla="val 4640"/>
          </a:avLst>
        </a:prstGeom>
        <a:solidFill>
          <a:schemeClr val="accent5">
            <a:tint val="60000"/>
            <a:hueOff val="0"/>
            <a:satOff val="0"/>
            <a:lumOff val="0"/>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7C212C5-C11C-4BC7-B7C0-77F180CB7DE7}">
      <dsp:nvSpPr>
        <dsp:cNvPr id="0" name=""/>
        <dsp:cNvSpPr/>
      </dsp:nvSpPr>
      <dsp:spPr>
        <a:xfrm>
          <a:off x="1404222" y="507024"/>
          <a:ext cx="3381226" cy="3381226"/>
        </a:xfrm>
        <a:prstGeom prst="blockArc">
          <a:avLst>
            <a:gd name="adj1" fmla="val 16200000"/>
            <a:gd name="adj2" fmla="val 20520000"/>
            <a:gd name="adj3" fmla="val 4640"/>
          </a:avLst>
        </a:prstGeom>
        <a:solidFill>
          <a:schemeClr val="accent5">
            <a:tint val="60000"/>
            <a:hueOff val="0"/>
            <a:satOff val="0"/>
            <a:lumOff val="0"/>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AC34CB-DD1F-4D3F-B96D-28FE03053F81}">
      <dsp:nvSpPr>
        <dsp:cNvPr id="0" name=""/>
        <dsp:cNvSpPr/>
      </dsp:nvSpPr>
      <dsp:spPr>
        <a:xfrm>
          <a:off x="2316593" y="1419395"/>
          <a:ext cx="1556484" cy="1556484"/>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নিয়মানুবর্তিতা</a:t>
          </a:r>
          <a:endParaRPr lang="en-US" sz="2200" b="0" kern="1200" cap="none" spc="0" dirty="0">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endParaRPr>
        </a:p>
      </dsp:txBody>
      <dsp:txXfrm>
        <a:off x="2544535" y="1647337"/>
        <a:ext cx="1100600" cy="1100600"/>
      </dsp:txXfrm>
    </dsp:sp>
    <dsp:sp modelId="{DA14567A-4110-48C6-A450-0171EE4069E7}">
      <dsp:nvSpPr>
        <dsp:cNvPr id="0" name=""/>
        <dsp:cNvSpPr/>
      </dsp:nvSpPr>
      <dsp:spPr>
        <a:xfrm>
          <a:off x="2550066" y="1478"/>
          <a:ext cx="1089539" cy="1089539"/>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নিয়মনীতি</a:t>
          </a:r>
          <a:endParaRPr lang="en-US" sz="2200" b="0" kern="1200" cap="none" spc="0" dirty="0">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endParaRPr>
        </a:p>
      </dsp:txBody>
      <dsp:txXfrm>
        <a:off x="2709625" y="161037"/>
        <a:ext cx="770421" cy="770421"/>
      </dsp:txXfrm>
    </dsp:sp>
    <dsp:sp modelId="{0AB652A7-2612-49DB-AD6A-F9D5C5575B51}">
      <dsp:nvSpPr>
        <dsp:cNvPr id="0" name=""/>
        <dsp:cNvSpPr/>
      </dsp:nvSpPr>
      <dsp:spPr>
        <a:xfrm>
          <a:off x="4120631" y="1142560"/>
          <a:ext cx="1089539" cy="1089539"/>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যথাযথ</a:t>
          </a:r>
          <a:r>
            <a:rPr lang="en-US" sz="2200" b="0" kern="1200" cap="none" spc="0" dirty="0">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 </a:t>
          </a:r>
          <a:r>
            <a:rPr lang="en-US" sz="2200" b="0" kern="120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আচারণ</a:t>
          </a:r>
          <a:endParaRPr lang="en-US" sz="2200" b="0" kern="1200" cap="none" spc="0" dirty="0">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endParaRPr>
        </a:p>
      </dsp:txBody>
      <dsp:txXfrm>
        <a:off x="4280190" y="1302119"/>
        <a:ext cx="770421" cy="770421"/>
      </dsp:txXfrm>
    </dsp:sp>
    <dsp:sp modelId="{DF491068-8609-4401-8E77-15A079E15E92}">
      <dsp:nvSpPr>
        <dsp:cNvPr id="0" name=""/>
        <dsp:cNvSpPr/>
      </dsp:nvSpPr>
      <dsp:spPr>
        <a:xfrm>
          <a:off x="3520728" y="2988870"/>
          <a:ext cx="1089539" cy="1089539"/>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শ্রদ্ধাবোধ</a:t>
          </a:r>
          <a:endParaRPr lang="en-US" sz="2200" b="0" kern="1200" cap="none" spc="0" dirty="0">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endParaRPr>
        </a:p>
      </dsp:txBody>
      <dsp:txXfrm>
        <a:off x="3680287" y="3148429"/>
        <a:ext cx="770421" cy="770421"/>
      </dsp:txXfrm>
    </dsp:sp>
    <dsp:sp modelId="{43F53E61-C398-476B-97BC-BAA112CE4943}">
      <dsp:nvSpPr>
        <dsp:cNvPr id="0" name=""/>
        <dsp:cNvSpPr/>
      </dsp:nvSpPr>
      <dsp:spPr>
        <a:xfrm>
          <a:off x="1579403" y="2988870"/>
          <a:ext cx="1089539" cy="1089539"/>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আনুগত্য</a:t>
          </a:r>
          <a:endParaRPr lang="en-US" sz="2200" b="0" kern="1200" cap="none" spc="0" dirty="0">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endParaRPr>
        </a:p>
      </dsp:txBody>
      <dsp:txXfrm>
        <a:off x="1738962" y="3148429"/>
        <a:ext cx="770421" cy="770421"/>
      </dsp:txXfrm>
    </dsp:sp>
    <dsp:sp modelId="{047040DB-35ED-40CE-B3B0-62217C0E60EB}">
      <dsp:nvSpPr>
        <dsp:cNvPr id="0" name=""/>
        <dsp:cNvSpPr/>
      </dsp:nvSpPr>
      <dsp:spPr>
        <a:xfrm>
          <a:off x="979501" y="1142560"/>
          <a:ext cx="1089539" cy="1089539"/>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সম্মান</a:t>
          </a:r>
          <a:r>
            <a:rPr lang="en-US" sz="2200" b="0" kern="1200" cap="none" spc="0" dirty="0">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 </a:t>
          </a:r>
          <a:r>
            <a:rPr lang="en-US" sz="2200" b="0" kern="1200" cap="none" spc="0" dirty="0" err="1">
              <a:ln w="0"/>
              <a:solidFill>
                <a:schemeClr val="tx1"/>
              </a:solidFill>
              <a:effectLst>
                <a:outerShdw blurRad="38100" dist="19050" dir="2700000" algn="tl" rotWithShape="0">
                  <a:schemeClr val="dk1">
                    <a:alpha val="40000"/>
                  </a:schemeClr>
                </a:outerShdw>
              </a:effectLst>
              <a:latin typeface="Shorif Sandwip" panose="02000506000000020003" pitchFamily="2" charset="0"/>
              <a:cs typeface="Shorif Sandwip" panose="02000506000000020003" pitchFamily="2" charset="0"/>
            </a:rPr>
            <a:t>প্রদর্শন</a:t>
          </a:r>
          <a:endParaRPr lang="en-US" sz="2200" kern="1200" dirty="0">
            <a:solidFill>
              <a:schemeClr val="tx1"/>
            </a:solidFill>
            <a:latin typeface="Shorif Sandwip" panose="02000506000000020003" pitchFamily="2" charset="0"/>
            <a:cs typeface="Shorif Sandwip" panose="02000506000000020003" pitchFamily="2" charset="0"/>
          </a:endParaRPr>
        </a:p>
      </dsp:txBody>
      <dsp:txXfrm>
        <a:off x="1139060" y="1302119"/>
        <a:ext cx="770421" cy="770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734E7-1E10-4273-839B-0CCB3D1A995C}">
      <dsp:nvSpPr>
        <dsp:cNvPr id="0" name=""/>
        <dsp:cNvSpPr/>
      </dsp:nvSpPr>
      <dsp:spPr>
        <a:xfrm>
          <a:off x="0" y="1950900"/>
          <a:ext cx="863716" cy="6403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a:t>
          </a:r>
        </a:p>
      </dsp:txBody>
      <dsp:txXfrm>
        <a:off x="0" y="1950900"/>
        <a:ext cx="863716" cy="640329"/>
      </dsp:txXfrm>
    </dsp:sp>
    <dsp:sp modelId="{5745614D-DA58-4D46-B193-EE33905CAAA0}">
      <dsp:nvSpPr>
        <dsp:cNvPr id="0" name=""/>
        <dsp:cNvSpPr/>
      </dsp:nvSpPr>
      <dsp:spPr>
        <a:xfrm rot="10800000">
          <a:off x="0" y="975679"/>
          <a:ext cx="863716" cy="9848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B</a:t>
          </a:r>
        </a:p>
      </dsp:txBody>
      <dsp:txXfrm rot="10800000">
        <a:off x="0" y="975679"/>
        <a:ext cx="863716" cy="639910"/>
      </dsp:txXfrm>
    </dsp:sp>
    <dsp:sp modelId="{C22E8EDA-0BF9-4669-9643-25D4AD1326F5}">
      <dsp:nvSpPr>
        <dsp:cNvPr id="0" name=""/>
        <dsp:cNvSpPr/>
      </dsp:nvSpPr>
      <dsp:spPr>
        <a:xfrm rot="10800000">
          <a:off x="0" y="458"/>
          <a:ext cx="863716" cy="9848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a:t>
          </a:r>
        </a:p>
      </dsp:txBody>
      <dsp:txXfrm rot="10800000">
        <a:off x="0" y="458"/>
        <a:ext cx="863716" cy="6399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FAB278-DA49-4841-963F-09B6A1D74056}"/>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1">
              <a:lnSpc>
                <a:spcPct val="100000"/>
              </a:lnSpc>
              <a:spcBef>
                <a:spcPts val="0"/>
              </a:spcBef>
              <a:spcAft>
                <a:spcPts val="0"/>
              </a:spcAft>
              <a:buNone/>
              <a:tabLst/>
              <a:defRPr sz="1400"/>
            </a:pPr>
            <a:endParaRPr lang="en-US" sz="1400" b="0" i="0" u="none" strike="noStrike" kern="1200" cap="none">
              <a:ln>
                <a:noFill/>
              </a:ln>
              <a:latin typeface="Noto Sans" pitchFamily="34"/>
              <a:ea typeface="DejaVu Sans" pitchFamily="2"/>
              <a:cs typeface="DejaVu Sans" pitchFamily="2"/>
            </a:endParaRPr>
          </a:p>
        </p:txBody>
      </p:sp>
      <p:sp>
        <p:nvSpPr>
          <p:cNvPr id="3" name="Date Placeholder 2">
            <a:extLst>
              <a:ext uri="{FF2B5EF4-FFF2-40B4-BE49-F238E27FC236}">
                <a16:creationId xmlns:a16="http://schemas.microsoft.com/office/drawing/2014/main" id="{8B02D396-8E59-486C-B74F-3F82492AF3D0}"/>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1">
              <a:lnSpc>
                <a:spcPct val="100000"/>
              </a:lnSpc>
              <a:spcBef>
                <a:spcPts val="0"/>
              </a:spcBef>
              <a:spcAft>
                <a:spcPts val="0"/>
              </a:spcAft>
              <a:buNone/>
              <a:tabLst/>
              <a:defRPr sz="1400"/>
            </a:pPr>
            <a:endParaRPr lang="en-US" sz="1400" b="0" i="0" u="none" strike="noStrike" kern="1200" cap="none">
              <a:ln>
                <a:noFill/>
              </a:ln>
              <a:latin typeface="Noto Sans" pitchFamily="34"/>
              <a:ea typeface="DejaVu Sans" pitchFamily="2"/>
              <a:cs typeface="DejaVu Sans" pitchFamily="2"/>
            </a:endParaRPr>
          </a:p>
        </p:txBody>
      </p:sp>
      <p:sp>
        <p:nvSpPr>
          <p:cNvPr id="4" name="Footer Placeholder 3">
            <a:extLst>
              <a:ext uri="{FF2B5EF4-FFF2-40B4-BE49-F238E27FC236}">
                <a16:creationId xmlns:a16="http://schemas.microsoft.com/office/drawing/2014/main" id="{3B189B67-EDDB-4AD3-AFCC-4CE830A60417}"/>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1">
              <a:lnSpc>
                <a:spcPct val="100000"/>
              </a:lnSpc>
              <a:spcBef>
                <a:spcPts val="0"/>
              </a:spcBef>
              <a:spcAft>
                <a:spcPts val="0"/>
              </a:spcAft>
              <a:buNone/>
              <a:tabLst/>
              <a:defRPr sz="1400"/>
            </a:pPr>
            <a:endParaRPr lang="en-US" sz="1400" b="0" i="0" u="none" strike="noStrike" kern="1200" cap="none">
              <a:ln>
                <a:noFill/>
              </a:ln>
              <a:latin typeface="Noto Sans" pitchFamily="34"/>
              <a:ea typeface="DejaVu Sans" pitchFamily="2"/>
              <a:cs typeface="DejaVu Sans" pitchFamily="2"/>
            </a:endParaRPr>
          </a:p>
        </p:txBody>
      </p:sp>
      <p:sp>
        <p:nvSpPr>
          <p:cNvPr id="5" name="Slide Number Placeholder 4">
            <a:extLst>
              <a:ext uri="{FF2B5EF4-FFF2-40B4-BE49-F238E27FC236}">
                <a16:creationId xmlns:a16="http://schemas.microsoft.com/office/drawing/2014/main" id="{FBEABE7B-1D0F-4AC5-89B5-2515A766C37C}"/>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1">
              <a:lnSpc>
                <a:spcPct val="100000"/>
              </a:lnSpc>
              <a:spcBef>
                <a:spcPts val="0"/>
              </a:spcBef>
              <a:spcAft>
                <a:spcPts val="0"/>
              </a:spcAft>
              <a:buNone/>
              <a:tabLst/>
              <a:defRPr sz="1400"/>
            </a:pPr>
            <a:fld id="{BD0E97DF-C164-429A-80B9-F226CDE47DA1}" type="slidenum">
              <a:t>‹#›</a:t>
            </a:fld>
            <a:endParaRPr lang="en-US" sz="1400" b="0" i="0" u="none" strike="noStrike" kern="1200" cap="none">
              <a:ln>
                <a:noFill/>
              </a:ln>
              <a:latin typeface="Noto Sans" pitchFamily="34"/>
              <a:ea typeface="DejaVu Sans" pitchFamily="2"/>
              <a:cs typeface="DejaVu Sans" pitchFamily="2"/>
            </a:endParaRPr>
          </a:p>
        </p:txBody>
      </p:sp>
    </p:spTree>
    <p:extLst>
      <p:ext uri="{BB962C8B-B14F-4D97-AF65-F5344CB8AC3E}">
        <p14:creationId xmlns:p14="http://schemas.microsoft.com/office/powerpoint/2010/main" val="823293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967005-AC7B-4F5B-9ADD-8E8088E4D9E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82D6901B-ABDD-4E0D-B564-F41BFE5A1011}"/>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D663BFA6-CCF1-41C6-8BAF-C956F5BA0B3D}"/>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b="1" kern="1200">
                <a:solidFill>
                  <a:srgbClr val="FFFFFF"/>
                </a:solidFill>
                <a:latin typeface="Noto Sans Black" pitchFamily="34"/>
                <a:ea typeface="DejaVu Sans" pitchFamily="2"/>
                <a:cs typeface="DejaVu Sans" pitchFamily="2"/>
              </a:defRPr>
            </a:lvl1pPr>
          </a:lstStyle>
          <a:p>
            <a:pPr lvl="0"/>
            <a:endParaRPr lang="en-US"/>
          </a:p>
        </p:txBody>
      </p:sp>
      <p:sp>
        <p:nvSpPr>
          <p:cNvPr id="5" name="Date Placeholder 4">
            <a:extLst>
              <a:ext uri="{FF2B5EF4-FFF2-40B4-BE49-F238E27FC236}">
                <a16:creationId xmlns:a16="http://schemas.microsoft.com/office/drawing/2014/main" id="{FAB33AB3-514F-403F-AB2D-0D21C0EF841B}"/>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b="1" kern="1200">
                <a:solidFill>
                  <a:srgbClr val="FFFFFF"/>
                </a:solidFill>
                <a:latin typeface="Noto Sans Black" pitchFamily="34"/>
                <a:ea typeface="DejaVu Sans" pitchFamily="2"/>
                <a:cs typeface="DejaVu Sans" pitchFamily="2"/>
              </a:defRPr>
            </a:lvl1pPr>
          </a:lstStyle>
          <a:p>
            <a:pPr lvl="0"/>
            <a:endParaRPr lang="en-US"/>
          </a:p>
        </p:txBody>
      </p:sp>
      <p:sp>
        <p:nvSpPr>
          <p:cNvPr id="6" name="Footer Placeholder 5">
            <a:extLst>
              <a:ext uri="{FF2B5EF4-FFF2-40B4-BE49-F238E27FC236}">
                <a16:creationId xmlns:a16="http://schemas.microsoft.com/office/drawing/2014/main" id="{B44264E4-FAF9-43C9-9918-CE58D2C62468}"/>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b="1" kern="1200">
                <a:solidFill>
                  <a:srgbClr val="FFFFFF"/>
                </a:solidFill>
                <a:latin typeface="Noto Sans Black" pitchFamily="34"/>
                <a:ea typeface="DejaVu Sans" pitchFamily="2"/>
                <a:cs typeface="DejaVu Sans" pitchFamily="2"/>
              </a:defRPr>
            </a:lvl1pPr>
          </a:lstStyle>
          <a:p>
            <a:pPr lvl="0"/>
            <a:endParaRPr lang="en-US"/>
          </a:p>
        </p:txBody>
      </p:sp>
      <p:sp>
        <p:nvSpPr>
          <p:cNvPr id="7" name="Slide Number Placeholder 6">
            <a:extLst>
              <a:ext uri="{FF2B5EF4-FFF2-40B4-BE49-F238E27FC236}">
                <a16:creationId xmlns:a16="http://schemas.microsoft.com/office/drawing/2014/main" id="{26928001-46C6-40AD-A422-F5731B9E2266}"/>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b="1" kern="1200">
                <a:solidFill>
                  <a:srgbClr val="FFFFFF"/>
                </a:solidFill>
                <a:latin typeface="Noto Sans Black" pitchFamily="34"/>
                <a:ea typeface="DejaVu Sans" pitchFamily="2"/>
                <a:cs typeface="DejaVu Sans" pitchFamily="2"/>
              </a:defRPr>
            </a:lvl1pPr>
          </a:lstStyle>
          <a:p>
            <a:pPr lvl="0"/>
            <a:fld id="{BCC6F9B7-A58C-45E6-A29E-01F88ACAB19A}" type="slidenum">
              <a:t>‹#›</a:t>
            </a:fld>
            <a:endParaRPr lang="en-US"/>
          </a:p>
        </p:txBody>
      </p:sp>
    </p:spTree>
    <p:extLst>
      <p:ext uri="{BB962C8B-B14F-4D97-AF65-F5344CB8AC3E}">
        <p14:creationId xmlns:p14="http://schemas.microsoft.com/office/powerpoint/2010/main" val="1601004413"/>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cap="none">
        <a:ln>
          <a:noFill/>
        </a:ln>
        <a:latin typeface="Noto Sans" pitchFamily="34"/>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073A95D-D4E1-4AC1-AD28-453888200A56}"/>
              </a:ext>
            </a:extLst>
          </p:cNvPr>
          <p:cNvSpPr txBox="1">
            <a:spLocks noGrp="1"/>
          </p:cNvSpPr>
          <p:nvPr>
            <p:ph type="sldNum" sz="quarter" idx="5"/>
          </p:nvPr>
        </p:nvSpPr>
        <p:spPr>
          <a:ln/>
        </p:spPr>
        <p:txBody>
          <a:bodyPr vert="horz" lIns="0" tIns="0" rIns="0" bIns="0" anchor="b" anchorCtr="0">
            <a:noAutofit/>
          </a:bodyPr>
          <a:lstStyle/>
          <a:p>
            <a:pPr lvl="0"/>
            <a:fld id="{E5CC5DA1-13A9-498F-A81E-EBF520C6751E}" type="slidenum">
              <a:t>1</a:t>
            </a:fld>
            <a:endParaRPr lang="en-US"/>
          </a:p>
        </p:txBody>
      </p:sp>
      <p:sp>
        <p:nvSpPr>
          <p:cNvPr id="2" name="Slide Image Placeholder 1">
            <a:extLst>
              <a:ext uri="{FF2B5EF4-FFF2-40B4-BE49-F238E27FC236}">
                <a16:creationId xmlns:a16="http://schemas.microsoft.com/office/drawing/2014/main" id="{66ADEFD1-08CB-4952-89D7-B2B538021D8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5AC05F4-7FD6-4C71-A3F9-7E3F09D813DB}"/>
              </a:ext>
            </a:extLst>
          </p:cNvPr>
          <p:cNvSpPr txBox="1">
            <a:spLocks noGrp="1"/>
          </p:cNvSpPr>
          <p:nvPr>
            <p:ph type="body" sz="quarter" idx="1"/>
          </p:nvPr>
        </p:nvSpPr>
        <p:spPr/>
        <p:txBody>
          <a:bodyPr vert="horz"/>
          <a:lstStyle/>
          <a:p>
            <a:endParaRPr lang="en-US" sz="281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DAB8BB-6ADF-4ED6-921A-FFC46582B45B}"/>
              </a:ext>
            </a:extLst>
          </p:cNvPr>
          <p:cNvSpPr txBox="1">
            <a:spLocks noGrp="1"/>
          </p:cNvSpPr>
          <p:nvPr>
            <p:ph type="sldNum" sz="quarter" idx="5"/>
          </p:nvPr>
        </p:nvSpPr>
        <p:spPr>
          <a:ln/>
        </p:spPr>
        <p:txBody>
          <a:bodyPr vert="horz" lIns="0" tIns="0" rIns="0" bIns="0" anchor="b" anchorCtr="0">
            <a:noAutofit/>
          </a:bodyPr>
          <a:lstStyle/>
          <a:p>
            <a:pPr lvl="0"/>
            <a:fld id="{090040CB-1115-4CD7-B3E1-A96B108DD272}" type="slidenum">
              <a:t>10</a:t>
            </a:fld>
            <a:endParaRPr lang="en-US"/>
          </a:p>
        </p:txBody>
      </p:sp>
      <p:sp>
        <p:nvSpPr>
          <p:cNvPr id="2" name="Slide Image Placeholder 1">
            <a:extLst>
              <a:ext uri="{FF2B5EF4-FFF2-40B4-BE49-F238E27FC236}">
                <a16:creationId xmlns:a16="http://schemas.microsoft.com/office/drawing/2014/main" id="{3C79034B-4DC2-4AE1-B5D2-E8CBEE8B2B0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542E655-5093-4E42-9EC6-09CCA79E1879}"/>
              </a:ext>
            </a:extLst>
          </p:cNvPr>
          <p:cNvSpPr txBox="1">
            <a:spLocks noGrp="1"/>
          </p:cNvSpPr>
          <p:nvPr>
            <p:ph type="body" sz="quarter" idx="1"/>
          </p:nvPr>
        </p:nvSpPr>
        <p:spPr/>
        <p:txBody>
          <a:bodyPr vert="horz">
            <a:sp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37F546-0EFA-4437-9BAB-D4D75896EC8A}"/>
              </a:ext>
            </a:extLst>
          </p:cNvPr>
          <p:cNvSpPr txBox="1">
            <a:spLocks noGrp="1"/>
          </p:cNvSpPr>
          <p:nvPr>
            <p:ph type="sldNum" sz="quarter" idx="5"/>
          </p:nvPr>
        </p:nvSpPr>
        <p:spPr>
          <a:ln/>
        </p:spPr>
        <p:txBody>
          <a:bodyPr vert="horz" lIns="0" tIns="0" rIns="0" bIns="0" anchor="b" anchorCtr="0">
            <a:noAutofit/>
          </a:bodyPr>
          <a:lstStyle/>
          <a:p>
            <a:pPr lvl="0"/>
            <a:fld id="{8995046F-9F38-408E-A0AE-D12E39EEF672}" type="slidenum">
              <a:t>11</a:t>
            </a:fld>
            <a:endParaRPr lang="en-US"/>
          </a:p>
        </p:txBody>
      </p:sp>
      <p:sp>
        <p:nvSpPr>
          <p:cNvPr id="2" name="Slide Image Placeholder 1">
            <a:extLst>
              <a:ext uri="{FF2B5EF4-FFF2-40B4-BE49-F238E27FC236}">
                <a16:creationId xmlns:a16="http://schemas.microsoft.com/office/drawing/2014/main" id="{A6F9382D-EACC-40FA-9C69-30AE173A027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8F938E0-D408-4F43-90CB-344218AAB601}"/>
              </a:ext>
            </a:extLst>
          </p:cNvPr>
          <p:cNvSpPr txBox="1">
            <a:spLocks noGrp="1"/>
          </p:cNvSpPr>
          <p:nvPr>
            <p:ph type="body" sz="quarter" idx="1"/>
          </p:nvPr>
        </p:nvSpPr>
        <p:spPr/>
        <p:txBody>
          <a:bodyPr vert="horz">
            <a:spAutoFit/>
          </a:bodyPr>
          <a:lstStyle/>
          <a:p>
            <a:endParaRPr lang="en-US"/>
          </a:p>
        </p:txBody>
      </p:sp>
    </p:spTree>
    <p:extLst>
      <p:ext uri="{BB962C8B-B14F-4D97-AF65-F5344CB8AC3E}">
        <p14:creationId xmlns:p14="http://schemas.microsoft.com/office/powerpoint/2010/main" val="385830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37F546-0EFA-4437-9BAB-D4D75896EC8A}"/>
              </a:ext>
            </a:extLst>
          </p:cNvPr>
          <p:cNvSpPr txBox="1">
            <a:spLocks noGrp="1"/>
          </p:cNvSpPr>
          <p:nvPr>
            <p:ph type="sldNum" sz="quarter" idx="5"/>
          </p:nvPr>
        </p:nvSpPr>
        <p:spPr>
          <a:ln/>
        </p:spPr>
        <p:txBody>
          <a:bodyPr vert="horz" lIns="0" tIns="0" rIns="0" bIns="0" anchor="b" anchorCtr="0">
            <a:noAutofit/>
          </a:bodyPr>
          <a:lstStyle/>
          <a:p>
            <a:pPr lvl="0"/>
            <a:fld id="{8995046F-9F38-408E-A0AE-D12E39EEF672}" type="slidenum">
              <a:t>12</a:t>
            </a:fld>
            <a:endParaRPr lang="en-US"/>
          </a:p>
        </p:txBody>
      </p:sp>
      <p:sp>
        <p:nvSpPr>
          <p:cNvPr id="2" name="Slide Image Placeholder 1">
            <a:extLst>
              <a:ext uri="{FF2B5EF4-FFF2-40B4-BE49-F238E27FC236}">
                <a16:creationId xmlns:a16="http://schemas.microsoft.com/office/drawing/2014/main" id="{A6F9382D-EACC-40FA-9C69-30AE173A027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8F938E0-D408-4F43-90CB-344218AAB601}"/>
              </a:ext>
            </a:extLst>
          </p:cNvPr>
          <p:cNvSpPr txBox="1">
            <a:spLocks noGrp="1"/>
          </p:cNvSpPr>
          <p:nvPr>
            <p:ph type="body" sz="quarter" idx="1"/>
          </p:nvPr>
        </p:nvSpPr>
        <p:spPr/>
        <p:txBody>
          <a:bodyPr vert="horz">
            <a:sp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37F546-0EFA-4437-9BAB-D4D75896EC8A}"/>
              </a:ext>
            </a:extLst>
          </p:cNvPr>
          <p:cNvSpPr txBox="1">
            <a:spLocks noGrp="1"/>
          </p:cNvSpPr>
          <p:nvPr>
            <p:ph type="sldNum" sz="quarter" idx="5"/>
          </p:nvPr>
        </p:nvSpPr>
        <p:spPr>
          <a:ln/>
        </p:spPr>
        <p:txBody>
          <a:bodyPr vert="horz" lIns="0" tIns="0" rIns="0" bIns="0" anchor="b" anchorCtr="0">
            <a:noAutofit/>
          </a:bodyPr>
          <a:lstStyle/>
          <a:p>
            <a:pPr lvl="0"/>
            <a:fld id="{8995046F-9F38-408E-A0AE-D12E39EEF672}" type="slidenum">
              <a:t>13</a:t>
            </a:fld>
            <a:endParaRPr lang="en-US"/>
          </a:p>
        </p:txBody>
      </p:sp>
      <p:sp>
        <p:nvSpPr>
          <p:cNvPr id="2" name="Slide Image Placeholder 1">
            <a:extLst>
              <a:ext uri="{FF2B5EF4-FFF2-40B4-BE49-F238E27FC236}">
                <a16:creationId xmlns:a16="http://schemas.microsoft.com/office/drawing/2014/main" id="{A6F9382D-EACC-40FA-9C69-30AE173A027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8F938E0-D408-4F43-90CB-344218AAB601}"/>
              </a:ext>
            </a:extLst>
          </p:cNvPr>
          <p:cNvSpPr txBox="1">
            <a:spLocks noGrp="1"/>
          </p:cNvSpPr>
          <p:nvPr>
            <p:ph type="body" sz="quarter" idx="1"/>
          </p:nvPr>
        </p:nvSpPr>
        <p:spPr/>
        <p:txBody>
          <a:bodyPr vert="horz">
            <a:spAutoFit/>
          </a:bodyPr>
          <a:lstStyle/>
          <a:p>
            <a:endParaRPr lang="en-US"/>
          </a:p>
        </p:txBody>
      </p:sp>
    </p:spTree>
    <p:extLst>
      <p:ext uri="{BB962C8B-B14F-4D97-AF65-F5344CB8AC3E}">
        <p14:creationId xmlns:p14="http://schemas.microsoft.com/office/powerpoint/2010/main" val="378864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37F546-0EFA-4437-9BAB-D4D75896EC8A}"/>
              </a:ext>
            </a:extLst>
          </p:cNvPr>
          <p:cNvSpPr txBox="1">
            <a:spLocks noGrp="1"/>
          </p:cNvSpPr>
          <p:nvPr>
            <p:ph type="sldNum" sz="quarter" idx="5"/>
          </p:nvPr>
        </p:nvSpPr>
        <p:spPr>
          <a:ln/>
        </p:spPr>
        <p:txBody>
          <a:bodyPr vert="horz" lIns="0" tIns="0" rIns="0" bIns="0" anchor="b" anchorCtr="0">
            <a:noAutofit/>
          </a:bodyPr>
          <a:lstStyle/>
          <a:p>
            <a:pPr lvl="0"/>
            <a:fld id="{8995046F-9F38-408E-A0AE-D12E39EEF672}" type="slidenum">
              <a:t>14</a:t>
            </a:fld>
            <a:endParaRPr lang="en-US"/>
          </a:p>
        </p:txBody>
      </p:sp>
      <p:sp>
        <p:nvSpPr>
          <p:cNvPr id="2" name="Slide Image Placeholder 1">
            <a:extLst>
              <a:ext uri="{FF2B5EF4-FFF2-40B4-BE49-F238E27FC236}">
                <a16:creationId xmlns:a16="http://schemas.microsoft.com/office/drawing/2014/main" id="{A6F9382D-EACC-40FA-9C69-30AE173A027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8F938E0-D408-4F43-90CB-344218AAB601}"/>
              </a:ext>
            </a:extLst>
          </p:cNvPr>
          <p:cNvSpPr txBox="1">
            <a:spLocks noGrp="1"/>
          </p:cNvSpPr>
          <p:nvPr>
            <p:ph type="body" sz="quarter" idx="1"/>
          </p:nvPr>
        </p:nvSpPr>
        <p:spPr/>
        <p:txBody>
          <a:bodyPr vert="horz">
            <a:spAutoFit/>
          </a:bodyPr>
          <a:lstStyle/>
          <a:p>
            <a:endParaRPr lang="en-US"/>
          </a:p>
        </p:txBody>
      </p:sp>
    </p:spTree>
    <p:extLst>
      <p:ext uri="{BB962C8B-B14F-4D97-AF65-F5344CB8AC3E}">
        <p14:creationId xmlns:p14="http://schemas.microsoft.com/office/powerpoint/2010/main" val="923317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37F546-0EFA-4437-9BAB-D4D75896EC8A}"/>
              </a:ext>
            </a:extLst>
          </p:cNvPr>
          <p:cNvSpPr txBox="1">
            <a:spLocks noGrp="1"/>
          </p:cNvSpPr>
          <p:nvPr>
            <p:ph type="sldNum" sz="quarter" idx="5"/>
          </p:nvPr>
        </p:nvSpPr>
        <p:spPr>
          <a:ln/>
        </p:spPr>
        <p:txBody>
          <a:bodyPr vert="horz" lIns="0" tIns="0" rIns="0" bIns="0" anchor="b" anchorCtr="0">
            <a:noAutofit/>
          </a:bodyPr>
          <a:lstStyle/>
          <a:p>
            <a:pPr lvl="0"/>
            <a:fld id="{8995046F-9F38-408E-A0AE-D12E39EEF672}" type="slidenum">
              <a:t>15</a:t>
            </a:fld>
            <a:endParaRPr lang="en-US"/>
          </a:p>
        </p:txBody>
      </p:sp>
      <p:sp>
        <p:nvSpPr>
          <p:cNvPr id="2" name="Slide Image Placeholder 1">
            <a:extLst>
              <a:ext uri="{FF2B5EF4-FFF2-40B4-BE49-F238E27FC236}">
                <a16:creationId xmlns:a16="http://schemas.microsoft.com/office/drawing/2014/main" id="{A6F9382D-EACC-40FA-9C69-30AE173A027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8F938E0-D408-4F43-90CB-344218AAB601}"/>
              </a:ext>
            </a:extLst>
          </p:cNvPr>
          <p:cNvSpPr txBox="1">
            <a:spLocks noGrp="1"/>
          </p:cNvSpPr>
          <p:nvPr>
            <p:ph type="body" sz="quarter" idx="1"/>
          </p:nvPr>
        </p:nvSpPr>
        <p:spPr/>
        <p:txBody>
          <a:bodyPr vert="horz">
            <a:spAutoFit/>
          </a:bodyPr>
          <a:lstStyle/>
          <a:p>
            <a:endParaRPr lang="en-US"/>
          </a:p>
        </p:txBody>
      </p:sp>
    </p:spTree>
    <p:extLst>
      <p:ext uri="{BB962C8B-B14F-4D97-AF65-F5344CB8AC3E}">
        <p14:creationId xmlns:p14="http://schemas.microsoft.com/office/powerpoint/2010/main" val="669412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37F546-0EFA-4437-9BAB-D4D75896EC8A}"/>
              </a:ext>
            </a:extLst>
          </p:cNvPr>
          <p:cNvSpPr txBox="1">
            <a:spLocks noGrp="1"/>
          </p:cNvSpPr>
          <p:nvPr>
            <p:ph type="sldNum" sz="quarter" idx="5"/>
          </p:nvPr>
        </p:nvSpPr>
        <p:spPr>
          <a:ln/>
        </p:spPr>
        <p:txBody>
          <a:bodyPr vert="horz" lIns="0" tIns="0" rIns="0" bIns="0" anchor="b" anchorCtr="0">
            <a:noAutofit/>
          </a:bodyPr>
          <a:lstStyle/>
          <a:p>
            <a:pPr lvl="0"/>
            <a:fld id="{8995046F-9F38-408E-A0AE-D12E39EEF672}" type="slidenum">
              <a:t>16</a:t>
            </a:fld>
            <a:endParaRPr lang="en-US"/>
          </a:p>
        </p:txBody>
      </p:sp>
      <p:sp>
        <p:nvSpPr>
          <p:cNvPr id="2" name="Slide Image Placeholder 1">
            <a:extLst>
              <a:ext uri="{FF2B5EF4-FFF2-40B4-BE49-F238E27FC236}">
                <a16:creationId xmlns:a16="http://schemas.microsoft.com/office/drawing/2014/main" id="{A6F9382D-EACC-40FA-9C69-30AE173A027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8F938E0-D408-4F43-90CB-344218AAB601}"/>
              </a:ext>
            </a:extLst>
          </p:cNvPr>
          <p:cNvSpPr txBox="1">
            <a:spLocks noGrp="1"/>
          </p:cNvSpPr>
          <p:nvPr>
            <p:ph type="body" sz="quarter" idx="1"/>
          </p:nvPr>
        </p:nvSpPr>
        <p:spPr/>
        <p:txBody>
          <a:bodyPr vert="horz">
            <a:spAutoFit/>
          </a:bodyPr>
          <a:lstStyle/>
          <a:p>
            <a:endParaRPr lang="en-US"/>
          </a:p>
        </p:txBody>
      </p:sp>
    </p:spTree>
    <p:extLst>
      <p:ext uri="{BB962C8B-B14F-4D97-AF65-F5344CB8AC3E}">
        <p14:creationId xmlns:p14="http://schemas.microsoft.com/office/powerpoint/2010/main" val="2972583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37F546-0EFA-4437-9BAB-D4D75896EC8A}"/>
              </a:ext>
            </a:extLst>
          </p:cNvPr>
          <p:cNvSpPr txBox="1">
            <a:spLocks noGrp="1"/>
          </p:cNvSpPr>
          <p:nvPr>
            <p:ph type="sldNum" sz="quarter" idx="5"/>
          </p:nvPr>
        </p:nvSpPr>
        <p:spPr>
          <a:ln/>
        </p:spPr>
        <p:txBody>
          <a:bodyPr vert="horz" lIns="0" tIns="0" rIns="0" bIns="0" anchor="b" anchorCtr="0">
            <a:noAutofit/>
          </a:bodyPr>
          <a:lstStyle/>
          <a:p>
            <a:pPr lvl="0"/>
            <a:fld id="{8995046F-9F38-408E-A0AE-D12E39EEF672}" type="slidenum">
              <a:t>17</a:t>
            </a:fld>
            <a:endParaRPr lang="en-US"/>
          </a:p>
        </p:txBody>
      </p:sp>
      <p:sp>
        <p:nvSpPr>
          <p:cNvPr id="2" name="Slide Image Placeholder 1">
            <a:extLst>
              <a:ext uri="{FF2B5EF4-FFF2-40B4-BE49-F238E27FC236}">
                <a16:creationId xmlns:a16="http://schemas.microsoft.com/office/drawing/2014/main" id="{A6F9382D-EACC-40FA-9C69-30AE173A027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8F938E0-D408-4F43-90CB-344218AAB601}"/>
              </a:ext>
            </a:extLst>
          </p:cNvPr>
          <p:cNvSpPr txBox="1">
            <a:spLocks noGrp="1"/>
          </p:cNvSpPr>
          <p:nvPr>
            <p:ph type="body" sz="quarter" idx="1"/>
          </p:nvPr>
        </p:nvSpPr>
        <p:spPr/>
        <p:txBody>
          <a:bodyPr vert="horz">
            <a:spAutoFit/>
          </a:bodyPr>
          <a:lstStyle/>
          <a:p>
            <a:endParaRPr lang="en-US"/>
          </a:p>
        </p:txBody>
      </p:sp>
    </p:spTree>
    <p:extLst>
      <p:ext uri="{BB962C8B-B14F-4D97-AF65-F5344CB8AC3E}">
        <p14:creationId xmlns:p14="http://schemas.microsoft.com/office/powerpoint/2010/main" val="234033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F93179D-A1DC-455D-A317-273AEE5B39B0}"/>
              </a:ext>
            </a:extLst>
          </p:cNvPr>
          <p:cNvSpPr txBox="1">
            <a:spLocks noGrp="1"/>
          </p:cNvSpPr>
          <p:nvPr>
            <p:ph type="sldNum" sz="quarter" idx="5"/>
          </p:nvPr>
        </p:nvSpPr>
        <p:spPr>
          <a:ln/>
        </p:spPr>
        <p:txBody>
          <a:bodyPr vert="horz" lIns="0" tIns="0" rIns="0" bIns="0" anchor="b" anchorCtr="0">
            <a:noAutofit/>
          </a:bodyPr>
          <a:lstStyle/>
          <a:p>
            <a:pPr lvl="0"/>
            <a:fld id="{1E24B269-B093-489B-8213-415DF0CE5B05}" type="slidenum">
              <a:t>2</a:t>
            </a:fld>
            <a:endParaRPr lang="en-US"/>
          </a:p>
        </p:txBody>
      </p:sp>
      <p:sp>
        <p:nvSpPr>
          <p:cNvPr id="2" name="Slide Image Placeholder 1">
            <a:extLst>
              <a:ext uri="{FF2B5EF4-FFF2-40B4-BE49-F238E27FC236}">
                <a16:creationId xmlns:a16="http://schemas.microsoft.com/office/drawing/2014/main" id="{E7896453-FE1F-4F36-ADBE-745CEBF81E37}"/>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21D515-4D3B-4721-8D34-90886E28642B}"/>
              </a:ext>
            </a:extLst>
          </p:cNvPr>
          <p:cNvSpPr txBox="1">
            <a:spLocks noGrp="1"/>
          </p:cNvSpPr>
          <p:nvPr>
            <p:ph type="body" sz="quarter" idx="1"/>
          </p:nvPr>
        </p:nvSpPr>
        <p:spPr/>
        <p:txBody>
          <a:bodyPr vert="horz">
            <a:sp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2572437-8A1E-48B3-B569-554D0B89D3D4}"/>
              </a:ext>
            </a:extLst>
          </p:cNvPr>
          <p:cNvSpPr txBox="1">
            <a:spLocks noGrp="1"/>
          </p:cNvSpPr>
          <p:nvPr>
            <p:ph type="sldNum" sz="quarter" idx="5"/>
          </p:nvPr>
        </p:nvSpPr>
        <p:spPr>
          <a:ln/>
        </p:spPr>
        <p:txBody>
          <a:bodyPr vert="horz" lIns="0" tIns="0" rIns="0" bIns="0" anchor="b" anchorCtr="0">
            <a:noAutofit/>
          </a:bodyPr>
          <a:lstStyle/>
          <a:p>
            <a:pPr lvl="0"/>
            <a:fld id="{7D000985-2900-447E-87FB-E757119A5068}" type="slidenum">
              <a:t>3</a:t>
            </a:fld>
            <a:endParaRPr lang="en-US"/>
          </a:p>
        </p:txBody>
      </p:sp>
      <p:sp>
        <p:nvSpPr>
          <p:cNvPr id="2" name="Slide Image Placeholder 1">
            <a:extLst>
              <a:ext uri="{FF2B5EF4-FFF2-40B4-BE49-F238E27FC236}">
                <a16:creationId xmlns:a16="http://schemas.microsoft.com/office/drawing/2014/main" id="{820F49A3-7A8E-404D-BA35-D56D69B8E03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C360C2-1F1E-4BCE-BB13-271461EAFD8B}"/>
              </a:ext>
            </a:extLst>
          </p:cNvPr>
          <p:cNvSpPr txBox="1">
            <a:spLocks noGrp="1"/>
          </p:cNvSpPr>
          <p:nvPr>
            <p:ph type="body" sz="quarter" idx="1"/>
          </p:nvPr>
        </p:nvSpPr>
        <p:spPr/>
        <p:txBody>
          <a:bodyPr vert="horz">
            <a:sp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182215-524B-4B7D-B064-7EC4B96EED29}"/>
              </a:ext>
            </a:extLst>
          </p:cNvPr>
          <p:cNvSpPr txBox="1">
            <a:spLocks noGrp="1"/>
          </p:cNvSpPr>
          <p:nvPr>
            <p:ph type="sldNum" sz="quarter" idx="5"/>
          </p:nvPr>
        </p:nvSpPr>
        <p:spPr>
          <a:ln/>
        </p:spPr>
        <p:txBody>
          <a:bodyPr vert="horz" lIns="0" tIns="0" rIns="0" bIns="0" anchor="b" anchorCtr="0">
            <a:noAutofit/>
          </a:bodyPr>
          <a:lstStyle/>
          <a:p>
            <a:pPr lvl="0"/>
            <a:fld id="{728422D0-1ABB-4B6C-8D1B-913A4EEDBF3F}" type="slidenum">
              <a:t>4</a:t>
            </a:fld>
            <a:endParaRPr lang="en-US"/>
          </a:p>
        </p:txBody>
      </p:sp>
      <p:sp>
        <p:nvSpPr>
          <p:cNvPr id="2" name="Slide Image Placeholder 1">
            <a:extLst>
              <a:ext uri="{FF2B5EF4-FFF2-40B4-BE49-F238E27FC236}">
                <a16:creationId xmlns:a16="http://schemas.microsoft.com/office/drawing/2014/main" id="{79CB5DE1-2EB9-48AD-8FDB-D1A7BBE2135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313F674-9258-4281-9C19-987C2EEB81E7}"/>
              </a:ext>
            </a:extLst>
          </p:cNvPr>
          <p:cNvSpPr txBox="1">
            <a:spLocks noGrp="1"/>
          </p:cNvSpPr>
          <p:nvPr>
            <p:ph type="body" sz="quarter" idx="1"/>
          </p:nvPr>
        </p:nvSpPr>
        <p:spPr/>
        <p:txBody>
          <a:bodyPr vert="horz">
            <a:sp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0BC4D5B-2D0B-4894-9AC9-CCEDE7E5FC7B}"/>
              </a:ext>
            </a:extLst>
          </p:cNvPr>
          <p:cNvSpPr txBox="1">
            <a:spLocks noGrp="1"/>
          </p:cNvSpPr>
          <p:nvPr>
            <p:ph type="sldNum" sz="quarter" idx="5"/>
          </p:nvPr>
        </p:nvSpPr>
        <p:spPr>
          <a:ln/>
        </p:spPr>
        <p:txBody>
          <a:bodyPr vert="horz" lIns="0" tIns="0" rIns="0" bIns="0" anchor="b" anchorCtr="0">
            <a:noAutofit/>
          </a:bodyPr>
          <a:lstStyle/>
          <a:p>
            <a:pPr lvl="0"/>
            <a:fld id="{AA99E3CA-DDA7-44E5-A0EE-9D577F5C407B}" type="slidenum">
              <a:t>5</a:t>
            </a:fld>
            <a:endParaRPr lang="en-US"/>
          </a:p>
        </p:txBody>
      </p:sp>
      <p:sp>
        <p:nvSpPr>
          <p:cNvPr id="2" name="Slide Image Placeholder 1">
            <a:extLst>
              <a:ext uri="{FF2B5EF4-FFF2-40B4-BE49-F238E27FC236}">
                <a16:creationId xmlns:a16="http://schemas.microsoft.com/office/drawing/2014/main" id="{E0829F05-5DB3-4B70-92B3-58A8926E4A1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035DD2-F04A-4725-BF75-E1365BF303A1}"/>
              </a:ext>
            </a:extLst>
          </p:cNvPr>
          <p:cNvSpPr txBox="1">
            <a:spLocks noGrp="1"/>
          </p:cNvSpPr>
          <p:nvPr>
            <p:ph type="body" sz="quarter" idx="1"/>
          </p:nvPr>
        </p:nvSpPr>
        <p:spPr/>
        <p:txBody>
          <a:bodyPr vert="horz">
            <a:sp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F754BE0-2CDC-4B0D-8982-FE01C03F6D57}"/>
              </a:ext>
            </a:extLst>
          </p:cNvPr>
          <p:cNvSpPr txBox="1">
            <a:spLocks noGrp="1"/>
          </p:cNvSpPr>
          <p:nvPr>
            <p:ph type="sldNum" sz="quarter" idx="5"/>
          </p:nvPr>
        </p:nvSpPr>
        <p:spPr>
          <a:ln/>
        </p:spPr>
        <p:txBody>
          <a:bodyPr vert="horz" lIns="0" tIns="0" rIns="0" bIns="0" anchor="b" anchorCtr="0">
            <a:noAutofit/>
          </a:bodyPr>
          <a:lstStyle/>
          <a:p>
            <a:pPr lvl="0"/>
            <a:fld id="{3CA99AA8-0172-4329-BD86-9D0D1ABD0873}" type="slidenum">
              <a:t>6</a:t>
            </a:fld>
            <a:endParaRPr lang="en-US"/>
          </a:p>
        </p:txBody>
      </p:sp>
      <p:sp>
        <p:nvSpPr>
          <p:cNvPr id="2" name="Slide Image Placeholder 1">
            <a:extLst>
              <a:ext uri="{FF2B5EF4-FFF2-40B4-BE49-F238E27FC236}">
                <a16:creationId xmlns:a16="http://schemas.microsoft.com/office/drawing/2014/main" id="{9FF920B3-6D50-481E-A9F3-61122C875D6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56E216F-E1F2-4C7E-8952-E15E8A0F794C}"/>
              </a:ext>
            </a:extLst>
          </p:cNvPr>
          <p:cNvSpPr txBox="1">
            <a:spLocks noGrp="1"/>
          </p:cNvSpPr>
          <p:nvPr>
            <p:ph type="body" sz="quarter" idx="1"/>
          </p:nvPr>
        </p:nvSpPr>
        <p:spPr/>
        <p:txBody>
          <a:bodyPr vert="horz">
            <a:sp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42E708-1B56-4411-AB4E-5E231CDAD4B5}"/>
              </a:ext>
            </a:extLst>
          </p:cNvPr>
          <p:cNvSpPr txBox="1">
            <a:spLocks noGrp="1"/>
          </p:cNvSpPr>
          <p:nvPr>
            <p:ph type="sldNum" sz="quarter" idx="5"/>
          </p:nvPr>
        </p:nvSpPr>
        <p:spPr>
          <a:ln/>
        </p:spPr>
        <p:txBody>
          <a:bodyPr vert="horz" lIns="0" tIns="0" rIns="0" bIns="0" anchor="b" anchorCtr="0">
            <a:noAutofit/>
          </a:bodyPr>
          <a:lstStyle/>
          <a:p>
            <a:pPr lvl="0"/>
            <a:fld id="{8BA2BE5E-657F-48B7-A923-385B6A4F7A76}" type="slidenum">
              <a:t>7</a:t>
            </a:fld>
            <a:endParaRPr lang="en-US"/>
          </a:p>
        </p:txBody>
      </p:sp>
      <p:sp>
        <p:nvSpPr>
          <p:cNvPr id="2" name="Slide Image Placeholder 1">
            <a:extLst>
              <a:ext uri="{FF2B5EF4-FFF2-40B4-BE49-F238E27FC236}">
                <a16:creationId xmlns:a16="http://schemas.microsoft.com/office/drawing/2014/main" id="{F7053CAB-BC60-48E3-8196-B32CE6BD77D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A4F34EA-4C44-48CF-B160-01D158B80238}"/>
              </a:ext>
            </a:extLst>
          </p:cNvPr>
          <p:cNvSpPr txBox="1">
            <a:spLocks noGrp="1"/>
          </p:cNvSpPr>
          <p:nvPr>
            <p:ph type="body" sz="quarter" idx="1"/>
          </p:nvPr>
        </p:nvSpPr>
        <p:spPr/>
        <p:txBody>
          <a:bodyPr vert="horz">
            <a:sp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50A4AC9-8F5E-4DD4-AAB9-8DC556DA31E3}"/>
              </a:ext>
            </a:extLst>
          </p:cNvPr>
          <p:cNvSpPr txBox="1">
            <a:spLocks noGrp="1"/>
          </p:cNvSpPr>
          <p:nvPr>
            <p:ph type="sldNum" sz="quarter" idx="5"/>
          </p:nvPr>
        </p:nvSpPr>
        <p:spPr>
          <a:ln/>
        </p:spPr>
        <p:txBody>
          <a:bodyPr vert="horz" lIns="0" tIns="0" rIns="0" bIns="0" anchor="b" anchorCtr="0">
            <a:noAutofit/>
          </a:bodyPr>
          <a:lstStyle/>
          <a:p>
            <a:pPr lvl="0"/>
            <a:fld id="{35528C5A-C2BC-47A1-9E89-28C2CC9E0A2D}" type="slidenum">
              <a:t>8</a:t>
            </a:fld>
            <a:endParaRPr lang="en-US"/>
          </a:p>
        </p:txBody>
      </p:sp>
      <p:sp>
        <p:nvSpPr>
          <p:cNvPr id="2" name="Slide Image Placeholder 1">
            <a:extLst>
              <a:ext uri="{FF2B5EF4-FFF2-40B4-BE49-F238E27FC236}">
                <a16:creationId xmlns:a16="http://schemas.microsoft.com/office/drawing/2014/main" id="{6D305EDF-4EB9-4078-A974-6FE7A2B616BA}"/>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BC9F140-18FD-4ED6-914F-740DBA4B99F1}"/>
              </a:ext>
            </a:extLst>
          </p:cNvPr>
          <p:cNvSpPr txBox="1">
            <a:spLocks noGrp="1"/>
          </p:cNvSpPr>
          <p:nvPr>
            <p:ph type="body" sz="quarter" idx="1"/>
          </p:nvPr>
        </p:nvSpPr>
        <p:spPr/>
        <p:txBody>
          <a:bodyPr vert="horz">
            <a:sp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690CCFF-7A06-4D83-8F78-26FB3C5248C9}"/>
              </a:ext>
            </a:extLst>
          </p:cNvPr>
          <p:cNvSpPr txBox="1">
            <a:spLocks noGrp="1"/>
          </p:cNvSpPr>
          <p:nvPr>
            <p:ph type="sldNum" sz="quarter" idx="5"/>
          </p:nvPr>
        </p:nvSpPr>
        <p:spPr>
          <a:ln/>
        </p:spPr>
        <p:txBody>
          <a:bodyPr vert="horz" lIns="0" tIns="0" rIns="0" bIns="0" anchor="b" anchorCtr="0">
            <a:noAutofit/>
          </a:bodyPr>
          <a:lstStyle/>
          <a:p>
            <a:pPr lvl="0"/>
            <a:fld id="{6BB83789-A6B1-45D2-B5DA-2C6A9565BB84}" type="slidenum">
              <a:t>9</a:t>
            </a:fld>
            <a:endParaRPr lang="en-US"/>
          </a:p>
        </p:txBody>
      </p:sp>
      <p:sp>
        <p:nvSpPr>
          <p:cNvPr id="2" name="Slide Image Placeholder 1">
            <a:extLst>
              <a:ext uri="{FF2B5EF4-FFF2-40B4-BE49-F238E27FC236}">
                <a16:creationId xmlns:a16="http://schemas.microsoft.com/office/drawing/2014/main" id="{D75990C4-121B-4C30-AC84-FF6F1738E52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665B040-1027-4D9F-B901-8F3C620341A5}"/>
              </a:ext>
            </a:extLst>
          </p:cNvPr>
          <p:cNvSpPr txBox="1">
            <a:spLocks noGrp="1"/>
          </p:cNvSpPr>
          <p:nvPr>
            <p:ph type="body" sz="quarter" idx="1"/>
          </p:nvPr>
        </p:nvSpPr>
        <p:spPr/>
        <p:txBody>
          <a:bodyPr vert="horz">
            <a:sp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237197"/>
            <a:ext cx="856853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260078" y="3970580"/>
            <a:ext cx="756046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E273FFC-730C-4E18-812D-B27EDC570464}" type="slidenum">
              <a:rPr lang="en-US" smtClean="0"/>
              <a:t>‹#›</a:t>
            </a:fld>
            <a:endParaRPr lang="en-US"/>
          </a:p>
        </p:txBody>
      </p:sp>
    </p:spTree>
    <p:extLst>
      <p:ext uri="{BB962C8B-B14F-4D97-AF65-F5344CB8AC3E}">
        <p14:creationId xmlns:p14="http://schemas.microsoft.com/office/powerpoint/2010/main" val="38554568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60FF977-2832-446E-A17C-03F3FDB81C64}" type="slidenum">
              <a:rPr lang="en-US" smtClean="0"/>
              <a:t>‹#›</a:t>
            </a:fld>
            <a:endParaRPr lang="en-US"/>
          </a:p>
        </p:txBody>
      </p:sp>
    </p:spTree>
    <p:extLst>
      <p:ext uri="{BB962C8B-B14F-4D97-AF65-F5344CB8AC3E}">
        <p14:creationId xmlns:p14="http://schemas.microsoft.com/office/powerpoint/2010/main" val="375899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402483"/>
            <a:ext cx="2173635"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4" y="402483"/>
            <a:ext cx="6394896"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5CE9B98-EE47-4196-8D61-ED79287692F3}" type="slidenum">
              <a:rPr lang="en-US" smtClean="0"/>
              <a:t>‹#›</a:t>
            </a:fld>
            <a:endParaRPr lang="en-US"/>
          </a:p>
        </p:txBody>
      </p:sp>
    </p:spTree>
    <p:extLst>
      <p:ext uri="{BB962C8B-B14F-4D97-AF65-F5344CB8AC3E}">
        <p14:creationId xmlns:p14="http://schemas.microsoft.com/office/powerpoint/2010/main" val="146528884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60F1D370-68E4-4714-9086-1DD16E168381}" type="slidenum">
              <a:rPr lang="en-US" smtClean="0"/>
              <a:t>‹#›</a:t>
            </a:fld>
            <a:endParaRPr lang="en-US"/>
          </a:p>
        </p:txBody>
      </p:sp>
    </p:spTree>
    <p:extLst>
      <p:ext uri="{BB962C8B-B14F-4D97-AF65-F5344CB8AC3E}">
        <p14:creationId xmlns:p14="http://schemas.microsoft.com/office/powerpoint/2010/main" val="287287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884671"/>
            <a:ext cx="869453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687793" y="5059035"/>
            <a:ext cx="869453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16449AB-FF2E-4F1D-91F1-9AB8BDA88714}" type="slidenum">
              <a:rPr lang="en-US" smtClean="0"/>
              <a:t>‹#›</a:t>
            </a:fld>
            <a:endParaRPr lang="en-US"/>
          </a:p>
        </p:txBody>
      </p:sp>
    </p:spTree>
    <p:extLst>
      <p:ext uri="{BB962C8B-B14F-4D97-AF65-F5344CB8AC3E}">
        <p14:creationId xmlns:p14="http://schemas.microsoft.com/office/powerpoint/2010/main" val="271358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2012414"/>
            <a:ext cx="4284266"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2012414"/>
            <a:ext cx="4284266"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0E13B2D-CEA3-4C2A-831E-F1DDF9AA0B24}" type="slidenum">
              <a:rPr lang="en-US" smtClean="0"/>
              <a:t>‹#›</a:t>
            </a:fld>
            <a:endParaRPr lang="en-US"/>
          </a:p>
        </p:txBody>
      </p:sp>
    </p:spTree>
    <p:extLst>
      <p:ext uri="{BB962C8B-B14F-4D97-AF65-F5344CB8AC3E}">
        <p14:creationId xmlns:p14="http://schemas.microsoft.com/office/powerpoint/2010/main" val="258307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402484"/>
            <a:ext cx="869453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853171"/>
            <a:ext cx="4264576"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694357" y="2761381"/>
            <a:ext cx="4264576"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7" y="1853171"/>
            <a:ext cx="4285579"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103317" y="2761381"/>
            <a:ext cx="4285579"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314505B9-A19C-4FA2-9747-326E5F261C1E}" type="slidenum">
              <a:rPr lang="en-US" smtClean="0"/>
              <a:t>‹#›</a:t>
            </a:fld>
            <a:endParaRPr lang="en-US"/>
          </a:p>
        </p:txBody>
      </p:sp>
    </p:spTree>
    <p:extLst>
      <p:ext uri="{BB962C8B-B14F-4D97-AF65-F5344CB8AC3E}">
        <p14:creationId xmlns:p14="http://schemas.microsoft.com/office/powerpoint/2010/main" val="185592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050AA7AB-5168-4D33-B2BD-51AE7AF91CBC}" type="slidenum">
              <a:rPr lang="en-US" smtClean="0"/>
              <a:t>‹#›</a:t>
            </a:fld>
            <a:endParaRPr lang="en-US"/>
          </a:p>
        </p:txBody>
      </p:sp>
    </p:spTree>
    <p:extLst>
      <p:ext uri="{BB962C8B-B14F-4D97-AF65-F5344CB8AC3E}">
        <p14:creationId xmlns:p14="http://schemas.microsoft.com/office/powerpoint/2010/main" val="398129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E6A7FCB7-6F1F-4AF3-A54D-64D82A34AD7D}" type="slidenum">
              <a:rPr lang="en-US" smtClean="0"/>
              <a:t>‹#›</a:t>
            </a:fld>
            <a:endParaRPr lang="en-US"/>
          </a:p>
        </p:txBody>
      </p:sp>
    </p:spTree>
    <p:extLst>
      <p:ext uri="{BB962C8B-B14F-4D97-AF65-F5344CB8AC3E}">
        <p14:creationId xmlns:p14="http://schemas.microsoft.com/office/powerpoint/2010/main" val="3576711661"/>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285579" y="1088455"/>
            <a:ext cx="510331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0901BC21-CAC5-4442-B3B9-A33FC6CCDFA7}" type="slidenum">
              <a:rPr lang="en-US" smtClean="0"/>
              <a:t>‹#›</a:t>
            </a:fld>
            <a:endParaRPr lang="en-US"/>
          </a:p>
        </p:txBody>
      </p:sp>
    </p:spTree>
    <p:extLst>
      <p:ext uri="{BB962C8B-B14F-4D97-AF65-F5344CB8AC3E}">
        <p14:creationId xmlns:p14="http://schemas.microsoft.com/office/powerpoint/2010/main" val="39564612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1088455"/>
            <a:ext cx="5103316"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380E4117-563E-4AB8-8C87-E6582C985CD9}" type="slidenum">
              <a:rPr lang="en-US" smtClean="0"/>
              <a:t>‹#›</a:t>
            </a:fld>
            <a:endParaRPr lang="en-US"/>
          </a:p>
        </p:txBody>
      </p:sp>
    </p:spTree>
    <p:extLst>
      <p:ext uri="{BB962C8B-B14F-4D97-AF65-F5344CB8AC3E}">
        <p14:creationId xmlns:p14="http://schemas.microsoft.com/office/powerpoint/2010/main" val="3683929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402484"/>
            <a:ext cx="869453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7006700"/>
            <a:ext cx="2268141" cy="402483"/>
          </a:xfrm>
          <a:prstGeom prst="rect">
            <a:avLst/>
          </a:prstGeom>
        </p:spPr>
        <p:txBody>
          <a:bodyPr vert="horz" lIns="91440" tIns="45720" rIns="91440" bIns="45720" rtlCol="0" anchor="ctr"/>
          <a:lstStyle>
            <a:lvl1pPr algn="l">
              <a:defRPr sz="1323">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7006700"/>
            <a:ext cx="3402211"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7006700"/>
            <a:ext cx="2268141" cy="402483"/>
          </a:xfrm>
          <a:prstGeom prst="rect">
            <a:avLst/>
          </a:prstGeom>
        </p:spPr>
        <p:txBody>
          <a:bodyPr vert="horz" lIns="91440" tIns="45720" rIns="91440" bIns="45720" rtlCol="0" anchor="ctr"/>
          <a:lstStyle>
            <a:lvl1pPr algn="r">
              <a:defRPr sz="1323">
                <a:solidFill>
                  <a:schemeClr val="tx1">
                    <a:tint val="75000"/>
                  </a:schemeClr>
                </a:solidFill>
              </a:defRPr>
            </a:lvl1pPr>
          </a:lstStyle>
          <a:p>
            <a:pPr lvl="0"/>
            <a:fld id="{314505B9-A19C-4FA2-9747-326E5F261C1E}" type="slidenum">
              <a:rPr lang="en-US" smtClean="0"/>
              <a:t>‹#›</a:t>
            </a:fld>
            <a:endParaRPr lang="en-US"/>
          </a:p>
        </p:txBody>
      </p:sp>
    </p:spTree>
    <p:extLst>
      <p:ext uri="{BB962C8B-B14F-4D97-AF65-F5344CB8AC3E}">
        <p14:creationId xmlns:p14="http://schemas.microsoft.com/office/powerpoint/2010/main" val="353165953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DE4D-58DA-4348-B73E-87CA2EE9C734}"/>
              </a:ext>
            </a:extLst>
          </p:cNvPr>
          <p:cNvSpPr txBox="1">
            <a:spLocks noGrp="1"/>
          </p:cNvSpPr>
          <p:nvPr>
            <p:ph type="title" idx="4294967295"/>
          </p:nvPr>
        </p:nvSpPr>
        <p:spPr>
          <a:xfrm>
            <a:off x="-1" y="866775"/>
            <a:ext cx="10080625" cy="5472032"/>
          </a:xfrm>
        </p:spPr>
        <p:txBody>
          <a:bodyPr vert="horz">
            <a:noAutofit/>
          </a:bodyPr>
          <a:lstStyle/>
          <a:p>
            <a:pPr lvl="0" algn="ctr"/>
            <a:r>
              <a:rPr lang="bn-BD" sz="1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ব্যবস্থাপনার নীতি</a:t>
            </a:r>
            <a:r>
              <a:rPr lang="en-US" sz="1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b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b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cs typeface="Shorif Sandwip" panose="02000506000000020003" pitchFamily="2" charset="0"/>
              </a:rPr>
              <a:t>(Principles of Management)</a:t>
            </a:r>
            <a:endParaRPr lang="bn-BD"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cs typeface="Shorif Sandwip" panose="02000506000000020003"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4C8EF686-20AC-48C2-AAD6-9A86490871AE}"/>
              </a:ext>
            </a:extLst>
          </p:cNvPr>
          <p:cNvSpPr>
            <a:spLocks noGrp="1"/>
          </p:cNvSpPr>
          <p:nvPr>
            <p:ph type="sldNum" sz="quarter" idx="12"/>
          </p:nvPr>
        </p:nvSpPr>
        <p:spPr/>
        <p:txBody>
          <a:bodyPr/>
          <a:lstStyle/>
          <a:p>
            <a:pPr lvl="0"/>
            <a:fld id="{095F6FA3-CD0E-4EFE-9021-A9ADD3FB9B10}" type="slidenum">
              <a:t>10</a:t>
            </a:fld>
            <a:endParaRPr lang="en-US"/>
          </a:p>
        </p:txBody>
      </p:sp>
      <p:sp>
        <p:nvSpPr>
          <p:cNvPr id="3" name="Title 2">
            <a:extLst>
              <a:ext uri="{FF2B5EF4-FFF2-40B4-BE49-F238E27FC236}">
                <a16:creationId xmlns:a16="http://schemas.microsoft.com/office/drawing/2014/main" id="{3CE94E9D-D5BF-4366-BD80-DDF34CBCCB32}"/>
              </a:ext>
            </a:extLst>
          </p:cNvPr>
          <p:cNvSpPr txBox="1">
            <a:spLocks noGrp="1"/>
          </p:cNvSpPr>
          <p:nvPr>
            <p:ph type="title" idx="4294967295"/>
          </p:nvPr>
        </p:nvSpPr>
        <p:spPr>
          <a:xfrm>
            <a:off x="0" y="26988"/>
            <a:ext cx="9359900" cy="1096962"/>
          </a:xfrm>
        </p:spPr>
        <p:txBody>
          <a:bodyPr vert="horz" anchor="t">
            <a:noAutofit/>
          </a:bodyPr>
          <a:lstStyle/>
          <a:p>
            <a:pPr lvl="0"/>
            <a:r>
              <a:rPr lang="bn-BD"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৭</a:t>
            </a: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bn-BD"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কেন্দ্রীকরণ ও বিকেন্দ্রীকরণের নীতিঃ </a:t>
            </a:r>
            <a:b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rPr>
              <a:t>(Centralization and Decentralization):</a:t>
            </a:r>
          </a:p>
        </p:txBody>
      </p:sp>
      <p:pic>
        <p:nvPicPr>
          <p:cNvPr id="2" name="Picture 1">
            <a:extLst>
              <a:ext uri="{FF2B5EF4-FFF2-40B4-BE49-F238E27FC236}">
                <a16:creationId xmlns:a16="http://schemas.microsoft.com/office/drawing/2014/main" id="{7CF49A99-7E30-4DEA-8509-AA1B5A810AD2}"/>
              </a:ext>
            </a:extLst>
          </p:cNvPr>
          <p:cNvPicPr>
            <a:picLocks noChangeAspect="1"/>
          </p:cNvPicPr>
          <p:nvPr/>
        </p:nvPicPr>
        <p:blipFill rotWithShape="1">
          <a:blip r:embed="rId3">
            <a:lum/>
            <a:alphaModFix/>
          </a:blip>
          <a:srcRect t="12392" r="50000"/>
          <a:stretch/>
        </p:blipFill>
        <p:spPr>
          <a:xfrm>
            <a:off x="6564538" y="1987091"/>
            <a:ext cx="2823044" cy="2601808"/>
          </a:xfrm>
          <a:prstGeom prst="rect">
            <a:avLst/>
          </a:prstGeom>
          <a:noFill/>
          <a:ln>
            <a:noFill/>
          </a:ln>
        </p:spPr>
      </p:pic>
      <p:sp>
        <p:nvSpPr>
          <p:cNvPr id="6" name="TextBox 5">
            <a:extLst>
              <a:ext uri="{FF2B5EF4-FFF2-40B4-BE49-F238E27FC236}">
                <a16:creationId xmlns:a16="http://schemas.microsoft.com/office/drawing/2014/main" id="{46CE194C-9EB7-4EC4-9175-73BE1B23C61D}"/>
              </a:ext>
            </a:extLst>
          </p:cNvPr>
          <p:cNvSpPr txBox="1"/>
          <p:nvPr/>
        </p:nvSpPr>
        <p:spPr>
          <a:xfrm>
            <a:off x="-89455" y="3158470"/>
            <a:ext cx="6362700" cy="4401205"/>
          </a:xfrm>
          <a:prstGeom prst="rect">
            <a:avLst/>
          </a:prstGeom>
          <a:noFill/>
        </p:spPr>
        <p:txBody>
          <a:bodyPr wrap="square" rtlCol="0">
            <a:spAutoFit/>
          </a:bodyPr>
          <a:lstStyle/>
          <a:p>
            <a:pPr algn="just"/>
            <a:r>
              <a:rPr lang="bn-BD" sz="4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(ক) কেন্দ্রীকরণঃ- প্রতিষ্ঠানের সিদ্ধান্ত গ্রহনের ক্ষমতা ব্যবস্থাপনার উচ্চস্তরে সংরক্ষণ করা হলে তাকে কেন্দ্রীকরণ বলে।</a:t>
            </a:r>
          </a:p>
          <a:p>
            <a:pPr algn="just"/>
            <a:endParaRPr lang="bn-BD" sz="4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endParaRPr>
          </a:p>
          <a:p>
            <a:pPr algn="just"/>
            <a:r>
              <a:rPr lang="bn-BD" sz="4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(খ) বিকেন্দ্রীকরণঃ- প্রতিষ্ঠানের সিদ্ধান্ত গ্রহনের ক্ষমতা ব্যবস্থাপনার নিম্নস্তরের হাতে ছেড়ে দেয়াকে বিকেন্দ্রীকরণ বলে।</a:t>
            </a:r>
          </a:p>
        </p:txBody>
      </p:sp>
      <p:pic>
        <p:nvPicPr>
          <p:cNvPr id="7" name="Picture 6">
            <a:extLst>
              <a:ext uri="{FF2B5EF4-FFF2-40B4-BE49-F238E27FC236}">
                <a16:creationId xmlns:a16="http://schemas.microsoft.com/office/drawing/2014/main" id="{508CCAE9-3A87-4970-9CB1-4074B1657BD1}"/>
              </a:ext>
            </a:extLst>
          </p:cNvPr>
          <p:cNvPicPr>
            <a:picLocks noChangeAspect="1"/>
          </p:cNvPicPr>
          <p:nvPr/>
        </p:nvPicPr>
        <p:blipFill rotWithShape="1">
          <a:blip r:embed="rId3">
            <a:lum/>
            <a:alphaModFix/>
          </a:blip>
          <a:srcRect l="50000" t="12392"/>
          <a:stretch/>
        </p:blipFill>
        <p:spPr>
          <a:xfrm>
            <a:off x="6536855" y="4699843"/>
            <a:ext cx="2823045" cy="2601808"/>
          </a:xfrm>
          <a:prstGeom prst="rect">
            <a:avLst/>
          </a:prstGeom>
          <a:noFill/>
          <a:ln>
            <a:noFill/>
          </a:ln>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F2F6865-4A26-4CCD-8224-18CEA08AA0F9}"/>
              </a:ext>
            </a:extLst>
          </p:cNvPr>
          <p:cNvSpPr>
            <a:spLocks noGrp="1"/>
          </p:cNvSpPr>
          <p:nvPr>
            <p:ph type="sldNum" sz="quarter" idx="12"/>
          </p:nvPr>
        </p:nvSpPr>
        <p:spPr/>
        <p:txBody>
          <a:bodyPr/>
          <a:lstStyle/>
          <a:p>
            <a:pPr lvl="0"/>
            <a:fld id="{EE48EE18-DFE9-46B2-881A-14AFB095F23E}" type="slidenum">
              <a:t>11</a:t>
            </a:fld>
            <a:endParaRPr lang="en-US"/>
          </a:p>
        </p:txBody>
      </p:sp>
      <p:sp>
        <p:nvSpPr>
          <p:cNvPr id="3" name="Title 2">
            <a:extLst>
              <a:ext uri="{FF2B5EF4-FFF2-40B4-BE49-F238E27FC236}">
                <a16:creationId xmlns:a16="http://schemas.microsoft.com/office/drawing/2014/main" id="{F1D3F6C7-A5A2-47FB-A9B1-C2EB0F05EEC0}"/>
              </a:ext>
            </a:extLst>
          </p:cNvPr>
          <p:cNvSpPr txBox="1">
            <a:spLocks noGrp="1"/>
          </p:cNvSpPr>
          <p:nvPr>
            <p:ph type="title" idx="4294967295"/>
          </p:nvPr>
        </p:nvSpPr>
        <p:spPr>
          <a:xfrm>
            <a:off x="-1" y="274638"/>
            <a:ext cx="10080625" cy="1096962"/>
          </a:xfrm>
        </p:spPr>
        <p:txBody>
          <a:bodyPr vert="horz" anchor="ctr">
            <a:noAutofit/>
          </a:bodyPr>
          <a:lstStyle/>
          <a:p>
            <a:pPr lvl="0" algn="ctr"/>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৮</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ন</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a:t>
            </a:r>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য়</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ম</a:t>
            </a:r>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ন</a:t>
            </a:r>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a:t>
            </a:r>
            <a:r>
              <a:rPr lang="en-US" sz="8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বর্তিতা</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নীতি</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cs typeface="Shonar Bangla" panose="02020603050405020304" pitchFamily="18" charset="0"/>
              </a:rPr>
              <a:t>(Discipline):</a:t>
            </a:r>
          </a:p>
        </p:txBody>
      </p:sp>
      <p:graphicFrame>
        <p:nvGraphicFramePr>
          <p:cNvPr id="4" name="Diagram 3">
            <a:extLst>
              <a:ext uri="{FF2B5EF4-FFF2-40B4-BE49-F238E27FC236}">
                <a16:creationId xmlns:a16="http://schemas.microsoft.com/office/drawing/2014/main" id="{2A31E8FE-CEFF-47EE-B052-EB47CE7D5CD5}"/>
              </a:ext>
            </a:extLst>
          </p:cNvPr>
          <p:cNvGraphicFramePr/>
          <p:nvPr>
            <p:extLst>
              <p:ext uri="{D42A27DB-BD31-4B8C-83A1-F6EECF244321}">
                <p14:modId xmlns:p14="http://schemas.microsoft.com/office/powerpoint/2010/main" val="730872044"/>
              </p:ext>
            </p:extLst>
          </p:nvPr>
        </p:nvGraphicFramePr>
        <p:xfrm>
          <a:off x="4738570" y="1874876"/>
          <a:ext cx="6189672" cy="4107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6F7F64F-2FB3-459C-A938-89370498E798}"/>
              </a:ext>
            </a:extLst>
          </p:cNvPr>
          <p:cNvSpPr txBox="1"/>
          <p:nvPr/>
        </p:nvSpPr>
        <p:spPr>
          <a:xfrm>
            <a:off x="-1" y="1577330"/>
            <a:ext cx="5181601" cy="5262979"/>
          </a:xfrm>
          <a:prstGeom prst="rect">
            <a:avLst/>
          </a:prstGeom>
          <a:noFill/>
        </p:spPr>
        <p:txBody>
          <a:bodyPr wrap="square" rtlCol="0">
            <a:spAutoFit/>
          </a:bodyPr>
          <a:lstStyle/>
          <a:p>
            <a:pPr algn="just"/>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প্রতিষ্ঠানের নির্ধারিত নিয়মনীতি মেনে চলা ও অধিনস্থ কর্মীদের পক্ষ থেকে উধ্বর্তন কর্তৃপক্ষের প্রতি যথাযথ আচারণ, শ্রদ্ধাবোধ, আনুগত্য ও সম্মান প্রদর্শনই হলো নিয়মানুবর্তিতা।</a:t>
            </a:r>
          </a:p>
          <a:p>
            <a:pPr algn="just"/>
            <a:endPar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endParaRPr>
          </a:p>
        </p:txBody>
      </p:sp>
    </p:spTree>
    <p:extLst>
      <p:ext uri="{BB962C8B-B14F-4D97-AF65-F5344CB8AC3E}">
        <p14:creationId xmlns:p14="http://schemas.microsoft.com/office/powerpoint/2010/main" val="275173459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F2F6865-4A26-4CCD-8224-18CEA08AA0F9}"/>
              </a:ext>
            </a:extLst>
          </p:cNvPr>
          <p:cNvSpPr>
            <a:spLocks noGrp="1"/>
          </p:cNvSpPr>
          <p:nvPr>
            <p:ph type="sldNum" sz="quarter" idx="12"/>
          </p:nvPr>
        </p:nvSpPr>
        <p:spPr/>
        <p:txBody>
          <a:bodyPr/>
          <a:lstStyle/>
          <a:p>
            <a:pPr lvl="0"/>
            <a:fld id="{EE48EE18-DFE9-46B2-881A-14AFB095F23E}" type="slidenum">
              <a:t>12</a:t>
            </a:fld>
            <a:endParaRPr lang="en-US"/>
          </a:p>
        </p:txBody>
      </p:sp>
      <p:sp>
        <p:nvSpPr>
          <p:cNvPr id="3" name="Title 2">
            <a:extLst>
              <a:ext uri="{FF2B5EF4-FFF2-40B4-BE49-F238E27FC236}">
                <a16:creationId xmlns:a16="http://schemas.microsoft.com/office/drawing/2014/main" id="{F1D3F6C7-A5A2-47FB-A9B1-C2EB0F05EEC0}"/>
              </a:ext>
            </a:extLst>
          </p:cNvPr>
          <p:cNvSpPr txBox="1">
            <a:spLocks noGrp="1"/>
          </p:cNvSpPr>
          <p:nvPr>
            <p:ph type="title" idx="4294967295"/>
          </p:nvPr>
        </p:nvSpPr>
        <p:spPr>
          <a:xfrm>
            <a:off x="-1" y="274638"/>
            <a:ext cx="10080623" cy="1096962"/>
          </a:xfrm>
        </p:spPr>
        <p:txBody>
          <a:bodyPr vert="horz" anchor="ctr">
            <a:noAutofit/>
          </a:bodyPr>
          <a:lstStyle/>
          <a:p>
            <a:pPr lvl="0" algn="ctr"/>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৯. জ</a:t>
            </a:r>
            <a:r>
              <a:rPr lang="bn-BD"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a:t>
            </a:r>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a:t>
            </a:r>
            <a:r>
              <a:rPr lang="bn-BD"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ড়</a:t>
            </a:r>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a:t>
            </a:r>
            <a:r>
              <a:rPr lang="bn-BD"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ম</a:t>
            </a:r>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ই-</a:t>
            </a:r>
            <a:r>
              <a:rPr lang="en-US"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শিকলের</a:t>
            </a:r>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en-US"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নীতি</a:t>
            </a:r>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cs typeface="Shonar Bangla" panose="02020603050405020304" pitchFamily="18" charset="0"/>
              </a:rPr>
              <a:t>(Scalar Chain):</a:t>
            </a:r>
          </a:p>
        </p:txBody>
      </p:sp>
      <p:pic>
        <p:nvPicPr>
          <p:cNvPr id="9" name="Picture 8">
            <a:extLst>
              <a:ext uri="{FF2B5EF4-FFF2-40B4-BE49-F238E27FC236}">
                <a16:creationId xmlns:a16="http://schemas.microsoft.com/office/drawing/2014/main" id="{EB1CBE44-BEC2-402E-A09F-D7E4BC81451D}"/>
              </a:ext>
            </a:extLst>
          </p:cNvPr>
          <p:cNvPicPr>
            <a:picLocks noChangeAspect="1"/>
          </p:cNvPicPr>
          <p:nvPr/>
        </p:nvPicPr>
        <p:blipFill rotWithShape="1">
          <a:blip r:embed="rId3">
            <a:extLst>
              <a:ext uri="{28A0092B-C50C-407E-A947-70E740481C1C}">
                <a14:useLocalDpi xmlns:a14="http://schemas.microsoft.com/office/drawing/2010/main" val="0"/>
              </a:ext>
            </a:extLst>
          </a:blip>
          <a:srcRect l="10513" t="2900" r="26784"/>
          <a:stretch/>
        </p:blipFill>
        <p:spPr>
          <a:xfrm>
            <a:off x="635199" y="3762258"/>
            <a:ext cx="3176750" cy="3718139"/>
          </a:xfrm>
          <a:prstGeom prst="rect">
            <a:avLst/>
          </a:prstGeom>
        </p:spPr>
      </p:pic>
      <p:grpSp>
        <p:nvGrpSpPr>
          <p:cNvPr id="2" name="Group 1">
            <a:extLst>
              <a:ext uri="{FF2B5EF4-FFF2-40B4-BE49-F238E27FC236}">
                <a16:creationId xmlns:a16="http://schemas.microsoft.com/office/drawing/2014/main" id="{77680B48-1413-404C-9676-74828EB14328}"/>
              </a:ext>
            </a:extLst>
          </p:cNvPr>
          <p:cNvGrpSpPr/>
          <p:nvPr/>
        </p:nvGrpSpPr>
        <p:grpSpPr>
          <a:xfrm>
            <a:off x="5657850" y="4041447"/>
            <a:ext cx="3385641" cy="3212311"/>
            <a:chOff x="6010344" y="2800350"/>
            <a:chExt cx="2774815" cy="2667000"/>
          </a:xfrm>
        </p:grpSpPr>
        <p:sp>
          <p:nvSpPr>
            <p:cNvPr id="11" name="Rectangle 10">
              <a:extLst>
                <a:ext uri="{FF2B5EF4-FFF2-40B4-BE49-F238E27FC236}">
                  <a16:creationId xmlns:a16="http://schemas.microsoft.com/office/drawing/2014/main" id="{69DFC1A8-13A2-4980-B786-B899875A89EA}"/>
                </a:ext>
              </a:extLst>
            </p:cNvPr>
            <p:cNvSpPr/>
            <p:nvPr/>
          </p:nvSpPr>
          <p:spPr>
            <a:xfrm rot="16200000">
              <a:off x="5833590" y="3654494"/>
              <a:ext cx="1213794" cy="707886"/>
            </a:xfrm>
            <a:prstGeom prst="rect">
              <a:avLst/>
            </a:prstGeom>
            <a:noFill/>
          </p:spPr>
          <p:txBody>
            <a:bodyPr wrap="none" lIns="91440" tIns="45720" rIns="91440" bIns="45720">
              <a:spAutoFit/>
            </a:bodyPr>
            <a:lstStyle/>
            <a:p>
              <a:pPr algn="ctr"/>
              <a:r>
                <a:rPr lang="en-US" sz="4000" b="0" cap="none" spc="0" dirty="0" err="1">
                  <a:ln w="0"/>
                  <a:solidFill>
                    <a:schemeClr val="accent1"/>
                  </a:solidFill>
                  <a:effectLst>
                    <a:outerShdw blurRad="38100" dist="25400" dir="5400000" algn="ctr" rotWithShape="0">
                      <a:srgbClr val="6E747A">
                        <a:alpha val="43000"/>
                      </a:srgbClr>
                    </a:outerShdw>
                  </a:effectLst>
                </a:rPr>
                <a:t>আ</a:t>
              </a:r>
              <a:r>
                <a:rPr lang="en-US" sz="4000" dirty="0" err="1">
                  <a:ln w="0"/>
                  <a:solidFill>
                    <a:schemeClr val="accent1"/>
                  </a:solidFill>
                  <a:effectLst>
                    <a:outerShdw blurRad="38100" dist="25400" dir="5400000" algn="ctr" rotWithShape="0">
                      <a:srgbClr val="6E747A">
                        <a:alpha val="43000"/>
                      </a:srgbClr>
                    </a:outerShdw>
                  </a:effectLst>
                </a:rPr>
                <a:t>দেশ</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
          <p:nvSpPr>
            <p:cNvPr id="12" name="Rectangle 11">
              <a:extLst>
                <a:ext uri="{FF2B5EF4-FFF2-40B4-BE49-F238E27FC236}">
                  <a16:creationId xmlns:a16="http://schemas.microsoft.com/office/drawing/2014/main" id="{DDC538F9-4927-4D66-B937-A6DB585D9AB3}"/>
                </a:ext>
              </a:extLst>
            </p:cNvPr>
            <p:cNvSpPr/>
            <p:nvPr/>
          </p:nvSpPr>
          <p:spPr>
            <a:xfrm rot="16200000">
              <a:off x="7454025" y="3615300"/>
              <a:ext cx="1954381" cy="707886"/>
            </a:xfrm>
            <a:prstGeom prst="rect">
              <a:avLst/>
            </a:prstGeom>
            <a:noFill/>
          </p:spPr>
          <p:txBody>
            <a:bodyPr wrap="none" lIns="91440" tIns="45720" rIns="91440" bIns="45720">
              <a:spAutoFit/>
            </a:bodyPr>
            <a:lstStyle/>
            <a:p>
              <a:pPr algn="ctr"/>
              <a:r>
                <a:rPr lang="en-US" sz="4000" dirty="0" err="1">
                  <a:ln w="0"/>
                  <a:solidFill>
                    <a:schemeClr val="accent1"/>
                  </a:solidFill>
                  <a:effectLst>
                    <a:outerShdw blurRad="38100" dist="25400" dir="5400000" algn="ctr" rotWithShape="0">
                      <a:srgbClr val="6E747A">
                        <a:alpha val="43000"/>
                      </a:srgbClr>
                    </a:outerShdw>
                  </a:effectLst>
                </a:rPr>
                <a:t>জবাবদিহিতা</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cxnSp>
          <p:nvCxnSpPr>
            <p:cNvPr id="15" name="Straight Arrow Connector 14">
              <a:extLst>
                <a:ext uri="{FF2B5EF4-FFF2-40B4-BE49-F238E27FC236}">
                  <a16:creationId xmlns:a16="http://schemas.microsoft.com/office/drawing/2014/main" id="{1991CB17-1749-424B-A2C8-F82B5441F7AB}"/>
                </a:ext>
              </a:extLst>
            </p:cNvPr>
            <p:cNvCxnSpPr>
              <a:cxnSpLocks/>
            </p:cNvCxnSpPr>
            <p:nvPr/>
          </p:nvCxnSpPr>
          <p:spPr>
            <a:xfrm>
              <a:off x="6715125" y="3149126"/>
              <a:ext cx="0" cy="5048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C3BD391-86DF-416C-9061-C41F0C0D8921}"/>
                </a:ext>
              </a:extLst>
            </p:cNvPr>
            <p:cNvCxnSpPr>
              <a:cxnSpLocks/>
            </p:cNvCxnSpPr>
            <p:nvPr/>
          </p:nvCxnSpPr>
          <p:spPr>
            <a:xfrm>
              <a:off x="6743700" y="3873026"/>
              <a:ext cx="0" cy="5048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67B734C-2AA6-4D7C-ACBA-1FCE5453F076}"/>
                </a:ext>
              </a:extLst>
            </p:cNvPr>
            <p:cNvCxnSpPr>
              <a:cxnSpLocks/>
            </p:cNvCxnSpPr>
            <p:nvPr/>
          </p:nvCxnSpPr>
          <p:spPr>
            <a:xfrm>
              <a:off x="6743700" y="4615334"/>
              <a:ext cx="0" cy="5048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6D00A8D-2B59-4052-AD55-39F727FD6DA8}"/>
                </a:ext>
              </a:extLst>
            </p:cNvPr>
            <p:cNvCxnSpPr>
              <a:cxnSpLocks/>
            </p:cNvCxnSpPr>
            <p:nvPr/>
          </p:nvCxnSpPr>
          <p:spPr>
            <a:xfrm>
              <a:off x="7915275" y="3072926"/>
              <a:ext cx="0" cy="504825"/>
            </a:xfrm>
            <a:prstGeom prst="straightConnector1">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0615C2A-E111-4A64-A826-15F28D3C7B53}"/>
                </a:ext>
              </a:extLst>
            </p:cNvPr>
            <p:cNvCxnSpPr>
              <a:cxnSpLocks/>
            </p:cNvCxnSpPr>
            <p:nvPr/>
          </p:nvCxnSpPr>
          <p:spPr>
            <a:xfrm>
              <a:off x="7943850" y="3796826"/>
              <a:ext cx="0" cy="504825"/>
            </a:xfrm>
            <a:prstGeom prst="straightConnector1">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12D597F-2C7F-4241-BCA9-488AB06AAC81}"/>
                </a:ext>
              </a:extLst>
            </p:cNvPr>
            <p:cNvCxnSpPr>
              <a:cxnSpLocks/>
            </p:cNvCxnSpPr>
            <p:nvPr/>
          </p:nvCxnSpPr>
          <p:spPr>
            <a:xfrm>
              <a:off x="7943850" y="4539134"/>
              <a:ext cx="0" cy="504825"/>
            </a:xfrm>
            <a:prstGeom prst="straightConnector1">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6" name="Diagram 25">
              <a:extLst>
                <a:ext uri="{FF2B5EF4-FFF2-40B4-BE49-F238E27FC236}">
                  <a16:creationId xmlns:a16="http://schemas.microsoft.com/office/drawing/2014/main" id="{520B3F8C-09A9-456A-A411-88374B7B5A9B}"/>
                </a:ext>
              </a:extLst>
            </p:cNvPr>
            <p:cNvGraphicFramePr/>
            <p:nvPr>
              <p:extLst>
                <p:ext uri="{D42A27DB-BD31-4B8C-83A1-F6EECF244321}">
                  <p14:modId xmlns:p14="http://schemas.microsoft.com/office/powerpoint/2010/main" val="2775428428"/>
                </p:ext>
              </p:extLst>
            </p:nvPr>
          </p:nvGraphicFramePr>
          <p:xfrm>
            <a:off x="6948731" y="3072926"/>
            <a:ext cx="707887" cy="21517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Rectangle 26">
              <a:extLst>
                <a:ext uri="{FF2B5EF4-FFF2-40B4-BE49-F238E27FC236}">
                  <a16:creationId xmlns:a16="http://schemas.microsoft.com/office/drawing/2014/main" id="{B757FF84-D271-4627-B2DC-DFBC97159AD1}"/>
                </a:ext>
              </a:extLst>
            </p:cNvPr>
            <p:cNvSpPr/>
            <p:nvPr/>
          </p:nvSpPr>
          <p:spPr>
            <a:xfrm>
              <a:off x="6010344" y="2800350"/>
              <a:ext cx="2771706"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55262266-1A0D-4DC6-8E08-1483A260F97E}"/>
              </a:ext>
            </a:extLst>
          </p:cNvPr>
          <p:cNvSpPr txBox="1"/>
          <p:nvPr/>
        </p:nvSpPr>
        <p:spPr>
          <a:xfrm>
            <a:off x="0" y="1240680"/>
            <a:ext cx="10080623" cy="2800767"/>
          </a:xfrm>
          <a:prstGeom prst="rect">
            <a:avLst/>
          </a:prstGeom>
          <a:noFill/>
        </p:spPr>
        <p:txBody>
          <a:bodyPr wrap="square" rtlCol="0">
            <a:spAutoFit/>
          </a:bodyPr>
          <a:lstStyle/>
          <a:p>
            <a:pPr algn="just"/>
            <a:r>
              <a:rPr lang="bn-BD" sz="4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কর্তৃত্ব প্রবাহ প্রতিষ্ঠানের উচ্চস্তর থেকে শুরু করে একেবারে নিচেরস্তর পর্যন্ত ধাপে ধাপে </a:t>
            </a:r>
            <a:r>
              <a:rPr lang="en-US" sz="4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এবং</a:t>
            </a:r>
            <a:r>
              <a:rPr lang="en-US" sz="4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4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প্রত্যেক ব্যক্তি, বিভাগ ও উপ-বিভাগকে একে অন্যের সাথে যুক্ত করে দেয়ার বা একই শিকলের অধিনে সবাইকে আবদ্ধ করার নীতিকেই ব্যবস্থাপনায় জোড়া-মই-শিকলের নীতি বলে।</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F2F6865-4A26-4CCD-8224-18CEA08AA0F9}"/>
              </a:ext>
            </a:extLst>
          </p:cNvPr>
          <p:cNvSpPr>
            <a:spLocks noGrp="1"/>
          </p:cNvSpPr>
          <p:nvPr>
            <p:ph type="sldNum" sz="quarter" idx="12"/>
          </p:nvPr>
        </p:nvSpPr>
        <p:spPr/>
        <p:txBody>
          <a:bodyPr/>
          <a:lstStyle/>
          <a:p>
            <a:pPr lvl="0"/>
            <a:fld id="{EE48EE18-DFE9-46B2-881A-14AFB095F23E}" type="slidenum">
              <a:t>13</a:t>
            </a:fld>
            <a:endParaRPr lang="en-US"/>
          </a:p>
        </p:txBody>
      </p:sp>
      <p:sp>
        <p:nvSpPr>
          <p:cNvPr id="3" name="Title 2">
            <a:extLst>
              <a:ext uri="{FF2B5EF4-FFF2-40B4-BE49-F238E27FC236}">
                <a16:creationId xmlns:a16="http://schemas.microsoft.com/office/drawing/2014/main" id="{F1D3F6C7-A5A2-47FB-A9B1-C2EB0F05EEC0}"/>
              </a:ext>
            </a:extLst>
          </p:cNvPr>
          <p:cNvSpPr txBox="1">
            <a:spLocks noGrp="1"/>
          </p:cNvSpPr>
          <p:nvPr>
            <p:ph type="title" idx="4294967295"/>
          </p:nvPr>
        </p:nvSpPr>
        <p:spPr>
          <a:xfrm>
            <a:off x="0" y="274638"/>
            <a:ext cx="9359900" cy="1096962"/>
          </a:xfrm>
        </p:spPr>
        <p:txBody>
          <a:bodyPr vert="horz" anchor="ctr">
            <a:normAutofit fontScale="90000"/>
          </a:bodyPr>
          <a:lstStyle/>
          <a:p>
            <a:pPr lvl="0"/>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১</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০. শ</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ঙ</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a:t>
            </a:r>
            <a:r>
              <a:rPr lang="en-US" sz="89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খলা</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 </a:t>
            </a:r>
            <a:r>
              <a:rPr lang="en-US" sz="89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নীতি</a:t>
            </a: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 </a:t>
            </a:r>
            <a:r>
              <a:rPr lang="en-US" sz="73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cs typeface="Shonar Bangla" panose="02020603050405020304" pitchFamily="18" charset="0"/>
              </a:rPr>
              <a:t>(Order):</a:t>
            </a:r>
          </a:p>
        </p:txBody>
      </p:sp>
      <p:pic>
        <p:nvPicPr>
          <p:cNvPr id="4" name="Picture 3">
            <a:extLst>
              <a:ext uri="{FF2B5EF4-FFF2-40B4-BE49-F238E27FC236}">
                <a16:creationId xmlns:a16="http://schemas.microsoft.com/office/drawing/2014/main" id="{6C54925C-FFD4-4ADC-B994-D4E97E3B0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740" y="2319535"/>
            <a:ext cx="4351338" cy="3263504"/>
          </a:xfrm>
          <a:prstGeom prst="rect">
            <a:avLst/>
          </a:prstGeom>
        </p:spPr>
      </p:pic>
      <p:sp>
        <p:nvSpPr>
          <p:cNvPr id="7" name="TextBox 6">
            <a:extLst>
              <a:ext uri="{FF2B5EF4-FFF2-40B4-BE49-F238E27FC236}">
                <a16:creationId xmlns:a16="http://schemas.microsoft.com/office/drawing/2014/main" id="{6795678B-D9FA-403B-B235-A6386F4BD8B8}"/>
              </a:ext>
            </a:extLst>
          </p:cNvPr>
          <p:cNvSpPr txBox="1"/>
          <p:nvPr/>
        </p:nvSpPr>
        <p:spPr>
          <a:xfrm>
            <a:off x="0" y="1874877"/>
            <a:ext cx="5040312" cy="4708981"/>
          </a:xfrm>
          <a:prstGeom prst="rect">
            <a:avLst/>
          </a:prstGeom>
          <a:noFill/>
        </p:spPr>
        <p:txBody>
          <a:bodyPr wrap="square" rtlCol="0">
            <a:spAutoFit/>
          </a:bodyPr>
          <a:lstStyle/>
          <a:p>
            <a:pPr algn="just"/>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যোগ্য ব্যক্তিকে যোগ্য স্থানে এবং সঠিক বস্তুকে সঠিক স্থানে স্থাপনের নীতিকে শৃঙ্খলা নীতি বলে।</a:t>
            </a:r>
          </a:p>
        </p:txBody>
      </p:sp>
    </p:spTree>
    <p:extLst>
      <p:ext uri="{BB962C8B-B14F-4D97-AF65-F5344CB8AC3E}">
        <p14:creationId xmlns:p14="http://schemas.microsoft.com/office/powerpoint/2010/main" val="295338367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F2F6865-4A26-4CCD-8224-18CEA08AA0F9}"/>
              </a:ext>
            </a:extLst>
          </p:cNvPr>
          <p:cNvSpPr>
            <a:spLocks noGrp="1"/>
          </p:cNvSpPr>
          <p:nvPr>
            <p:ph type="sldNum" sz="quarter" idx="12"/>
          </p:nvPr>
        </p:nvSpPr>
        <p:spPr/>
        <p:txBody>
          <a:bodyPr/>
          <a:lstStyle/>
          <a:p>
            <a:pPr lvl="0"/>
            <a:fld id="{EE48EE18-DFE9-46B2-881A-14AFB095F23E}" type="slidenum">
              <a:t>14</a:t>
            </a:fld>
            <a:endParaRPr lang="en-US"/>
          </a:p>
        </p:txBody>
      </p:sp>
      <p:sp>
        <p:nvSpPr>
          <p:cNvPr id="3" name="Title 2">
            <a:extLst>
              <a:ext uri="{FF2B5EF4-FFF2-40B4-BE49-F238E27FC236}">
                <a16:creationId xmlns:a16="http://schemas.microsoft.com/office/drawing/2014/main" id="{F1D3F6C7-A5A2-47FB-A9B1-C2EB0F05EEC0}"/>
              </a:ext>
            </a:extLst>
          </p:cNvPr>
          <p:cNvSpPr txBox="1">
            <a:spLocks noGrp="1"/>
          </p:cNvSpPr>
          <p:nvPr>
            <p:ph type="title" idx="4294967295"/>
          </p:nvPr>
        </p:nvSpPr>
        <p:spPr>
          <a:xfrm>
            <a:off x="-1" y="274638"/>
            <a:ext cx="10080625" cy="1096962"/>
          </a:xfrm>
        </p:spPr>
        <p:txBody>
          <a:bodyPr vert="horz" anchor="ctr">
            <a:normAutofit fontScale="90000"/>
          </a:bodyPr>
          <a:lstStyle/>
          <a:p>
            <a:pPr lvl="0"/>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১</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১. </a:t>
            </a:r>
            <a:r>
              <a:rPr lang="en-US" sz="89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সাম</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য</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র </a:t>
            </a:r>
            <a:r>
              <a:rPr lang="en-US" sz="89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নীতি</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 </a:t>
            </a:r>
            <a:r>
              <a:rPr lang="en-US" sz="73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cs typeface="Shonar Bangla" panose="02020603050405020304" pitchFamily="18" charset="0"/>
              </a:rPr>
              <a:t>(Equity):</a:t>
            </a:r>
          </a:p>
        </p:txBody>
      </p:sp>
      <p:sp>
        <p:nvSpPr>
          <p:cNvPr id="7" name="TextBox 6">
            <a:extLst>
              <a:ext uri="{FF2B5EF4-FFF2-40B4-BE49-F238E27FC236}">
                <a16:creationId xmlns:a16="http://schemas.microsoft.com/office/drawing/2014/main" id="{6795678B-D9FA-403B-B235-A6386F4BD8B8}"/>
              </a:ext>
            </a:extLst>
          </p:cNvPr>
          <p:cNvSpPr txBox="1"/>
          <p:nvPr/>
        </p:nvSpPr>
        <p:spPr>
          <a:xfrm>
            <a:off x="0" y="1874877"/>
            <a:ext cx="5315201" cy="3785652"/>
          </a:xfrm>
          <a:prstGeom prst="rect">
            <a:avLst/>
          </a:prstGeom>
          <a:noFill/>
        </p:spPr>
        <p:txBody>
          <a:bodyPr wrap="square" rtlCol="0">
            <a:spAutoFit/>
          </a:bodyPr>
          <a:lstStyle/>
          <a:p>
            <a:pPr algn="just"/>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প্রতিষ্ঠানের</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সকলের</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র</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ত</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সমান</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ও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নিরপেক্ষ</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আচরণ</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এ</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এক</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দৃষ্ঠিতে</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দেখার</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ত</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ক</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ম</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্যের</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নীতি</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বলে</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endPar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endParaRPr>
          </a:p>
        </p:txBody>
      </p:sp>
      <p:pic>
        <p:nvPicPr>
          <p:cNvPr id="9" name="Picture 8">
            <a:extLst>
              <a:ext uri="{FF2B5EF4-FFF2-40B4-BE49-F238E27FC236}">
                <a16:creationId xmlns:a16="http://schemas.microsoft.com/office/drawing/2014/main" id="{DD77C967-DCA7-4E75-B673-4BF4286450B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10048" b="16759"/>
          <a:stretch/>
        </p:blipFill>
        <p:spPr>
          <a:xfrm>
            <a:off x="5315201" y="1874877"/>
            <a:ext cx="4765423" cy="3192651"/>
          </a:xfrm>
          <a:prstGeom prst="rect">
            <a:avLst/>
          </a:prstGeom>
        </p:spPr>
      </p:pic>
    </p:spTree>
    <p:extLst>
      <p:ext uri="{BB962C8B-B14F-4D97-AF65-F5344CB8AC3E}">
        <p14:creationId xmlns:p14="http://schemas.microsoft.com/office/powerpoint/2010/main" val="122060659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F2F6865-4A26-4CCD-8224-18CEA08AA0F9}"/>
              </a:ext>
            </a:extLst>
          </p:cNvPr>
          <p:cNvSpPr>
            <a:spLocks noGrp="1"/>
          </p:cNvSpPr>
          <p:nvPr>
            <p:ph type="sldNum" sz="quarter" idx="12"/>
          </p:nvPr>
        </p:nvSpPr>
        <p:spPr/>
        <p:txBody>
          <a:bodyPr/>
          <a:lstStyle/>
          <a:p>
            <a:pPr lvl="0"/>
            <a:fld id="{EE48EE18-DFE9-46B2-881A-14AFB095F23E}" type="slidenum">
              <a:t>15</a:t>
            </a:fld>
            <a:endParaRPr lang="en-US"/>
          </a:p>
        </p:txBody>
      </p:sp>
      <p:sp>
        <p:nvSpPr>
          <p:cNvPr id="3" name="Title 2">
            <a:extLst>
              <a:ext uri="{FF2B5EF4-FFF2-40B4-BE49-F238E27FC236}">
                <a16:creationId xmlns:a16="http://schemas.microsoft.com/office/drawing/2014/main" id="{F1D3F6C7-A5A2-47FB-A9B1-C2EB0F05EEC0}"/>
              </a:ext>
            </a:extLst>
          </p:cNvPr>
          <p:cNvSpPr txBox="1">
            <a:spLocks noGrp="1"/>
          </p:cNvSpPr>
          <p:nvPr>
            <p:ph type="title" idx="4294967295"/>
          </p:nvPr>
        </p:nvSpPr>
        <p:spPr>
          <a:xfrm>
            <a:off x="0" y="274638"/>
            <a:ext cx="9359900" cy="1096962"/>
          </a:xfrm>
        </p:spPr>
        <p:txBody>
          <a:bodyPr vert="horz" anchor="t">
            <a:normAutofit fontScale="90000"/>
          </a:bodyPr>
          <a:lstStyle/>
          <a:p>
            <a:pPr lvl="0"/>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১২</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 চ</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ক</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র</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র</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 </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স</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থ</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য়</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ত</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ব</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র</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 </a:t>
            </a:r>
            <a:r>
              <a:rPr lang="en-US" sz="89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নীতি</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 </a:t>
            </a:r>
            <a:b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br>
            <a:r>
              <a:rPr lang="en-US" sz="6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cs typeface="Shonar Bangla" panose="02020603050405020304" pitchFamily="18" charset="0"/>
              </a:rPr>
              <a:t>(Stabilization of Service):</a:t>
            </a:r>
          </a:p>
        </p:txBody>
      </p:sp>
      <p:sp>
        <p:nvSpPr>
          <p:cNvPr id="7" name="TextBox 6">
            <a:extLst>
              <a:ext uri="{FF2B5EF4-FFF2-40B4-BE49-F238E27FC236}">
                <a16:creationId xmlns:a16="http://schemas.microsoft.com/office/drawing/2014/main" id="{6795678B-D9FA-403B-B235-A6386F4BD8B8}"/>
              </a:ext>
            </a:extLst>
          </p:cNvPr>
          <p:cNvSpPr txBox="1"/>
          <p:nvPr/>
        </p:nvSpPr>
        <p:spPr>
          <a:xfrm>
            <a:off x="0" y="2897578"/>
            <a:ext cx="6125379" cy="3785652"/>
          </a:xfrm>
          <a:prstGeom prst="rect">
            <a:avLst/>
          </a:prstGeom>
          <a:noFill/>
        </p:spPr>
        <p:txBody>
          <a:bodyPr wrap="square" rtlCol="0">
            <a:spAutoFit/>
          </a:bodyPr>
          <a:lstStyle/>
          <a:p>
            <a:pPr algn="just"/>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প্রতিষ্ঠানের</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প</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র</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ত</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য</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ক</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ক</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র্মীর</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চাকরির</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নিরাপ</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ত</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ত</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ও </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থ</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য়</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ত</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শ</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্চি</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ৎ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করাই</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হ</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ল</a:t>
            </a:r>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চাকরির</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স্থায়িত্বের</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60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নীতি</a:t>
            </a:r>
            <a:r>
              <a:rPr lang="en-US"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endPar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endParaRPr>
          </a:p>
        </p:txBody>
      </p:sp>
      <p:pic>
        <p:nvPicPr>
          <p:cNvPr id="9" name="Picture 8">
            <a:extLst>
              <a:ext uri="{FF2B5EF4-FFF2-40B4-BE49-F238E27FC236}">
                <a16:creationId xmlns:a16="http://schemas.microsoft.com/office/drawing/2014/main" id="{EFE6D416-65E4-45EB-801B-473332BBCB4C}"/>
              </a:ext>
            </a:extLst>
          </p:cNvPr>
          <p:cNvPicPr>
            <a:picLocks noChangeAspect="1"/>
          </p:cNvPicPr>
          <p:nvPr/>
        </p:nvPicPr>
        <p:blipFill rotWithShape="1">
          <a:blip r:embed="rId3">
            <a:extLst>
              <a:ext uri="{28A0092B-C50C-407E-A947-70E740481C1C}">
                <a14:useLocalDpi xmlns:a14="http://schemas.microsoft.com/office/drawing/2010/main" val="0"/>
              </a:ext>
            </a:extLst>
          </a:blip>
          <a:srcRect l="8547" t="10866" r="9308" b="18405"/>
          <a:stretch/>
        </p:blipFill>
        <p:spPr>
          <a:xfrm>
            <a:off x="8014481" y="2437176"/>
            <a:ext cx="2000250" cy="1860070"/>
          </a:xfrm>
          <a:prstGeom prst="rect">
            <a:avLst/>
          </a:prstGeom>
        </p:spPr>
      </p:pic>
      <p:pic>
        <p:nvPicPr>
          <p:cNvPr id="13" name="Picture 12">
            <a:extLst>
              <a:ext uri="{FF2B5EF4-FFF2-40B4-BE49-F238E27FC236}">
                <a16:creationId xmlns:a16="http://schemas.microsoft.com/office/drawing/2014/main" id="{C174CF71-25F1-4BC7-940A-3A567A861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3303" y="4719515"/>
            <a:ext cx="1963277" cy="1963277"/>
          </a:xfrm>
          <a:prstGeom prst="rect">
            <a:avLst/>
          </a:prstGeom>
        </p:spPr>
      </p:pic>
      <p:sp>
        <p:nvSpPr>
          <p:cNvPr id="14" name="Rectangle 13">
            <a:extLst>
              <a:ext uri="{FF2B5EF4-FFF2-40B4-BE49-F238E27FC236}">
                <a16:creationId xmlns:a16="http://schemas.microsoft.com/office/drawing/2014/main" id="{88E142F9-CFB6-431A-AE42-16ABC4AC868D}"/>
              </a:ext>
            </a:extLst>
          </p:cNvPr>
          <p:cNvSpPr/>
          <p:nvPr/>
        </p:nvSpPr>
        <p:spPr>
          <a:xfrm>
            <a:off x="6305456" y="3144023"/>
            <a:ext cx="1620956" cy="646331"/>
          </a:xfrm>
          <a:prstGeom prst="rect">
            <a:avLst/>
          </a:prstGeom>
          <a:noFill/>
        </p:spPr>
        <p:txBody>
          <a:bodyPr wrap="none" lIns="91440" tIns="45720" rIns="91440" bIns="45720">
            <a:spAutoFit/>
          </a:bodyPr>
          <a:lstStyle/>
          <a:p>
            <a:pPr algn="ctr"/>
            <a:r>
              <a:rPr lang="en-US" sz="3600" dirty="0">
                <a:ln w="0"/>
                <a:solidFill>
                  <a:srgbClr val="FFC000"/>
                </a:solidFill>
                <a:effectLst>
                  <a:reflection blurRad="6350" stA="53000" endA="300" endPos="35500" dir="5400000" sy="-90000" algn="bl" rotWithShape="0"/>
                </a:effectLst>
              </a:rPr>
              <a:t>Govt job</a:t>
            </a:r>
            <a:endParaRPr lang="en-US" sz="3600" b="0" cap="none" spc="0" dirty="0">
              <a:ln w="0"/>
              <a:solidFill>
                <a:srgbClr val="FFC000"/>
              </a:solidFill>
              <a:effectLst>
                <a:reflection blurRad="6350" stA="53000" endA="300" endPos="35500" dir="5400000" sy="-90000" algn="bl" rotWithShape="0"/>
              </a:effectLst>
            </a:endParaRPr>
          </a:p>
        </p:txBody>
      </p:sp>
      <p:sp>
        <p:nvSpPr>
          <p:cNvPr id="15" name="Rectangle 14">
            <a:extLst>
              <a:ext uri="{FF2B5EF4-FFF2-40B4-BE49-F238E27FC236}">
                <a16:creationId xmlns:a16="http://schemas.microsoft.com/office/drawing/2014/main" id="{252A5913-CE62-428C-98F3-2BA1C2E42631}"/>
              </a:ext>
            </a:extLst>
          </p:cNvPr>
          <p:cNvSpPr/>
          <p:nvPr/>
        </p:nvSpPr>
        <p:spPr>
          <a:xfrm>
            <a:off x="6125379" y="5512680"/>
            <a:ext cx="1795131" cy="646331"/>
          </a:xfrm>
          <a:prstGeom prst="rect">
            <a:avLst/>
          </a:prstGeom>
          <a:noFill/>
        </p:spPr>
        <p:txBody>
          <a:bodyPr wrap="none" lIns="91440" tIns="45720" rIns="91440" bIns="45720">
            <a:spAutoFit/>
          </a:bodyPr>
          <a:lstStyle/>
          <a:p>
            <a:pPr algn="ctr"/>
            <a:r>
              <a:rPr lang="en-US" sz="3600" dirty="0">
                <a:ln w="0"/>
                <a:solidFill>
                  <a:srgbClr val="FFC000"/>
                </a:solidFill>
                <a:effectLst>
                  <a:reflection blurRad="6350" stA="53000" endA="300" endPos="35500" dir="5400000" sy="-90000" algn="bl" rotWithShape="0"/>
                </a:effectLst>
              </a:rPr>
              <a:t>Privet job</a:t>
            </a:r>
            <a:endParaRPr lang="en-US" sz="3600" b="0" cap="none" spc="0" dirty="0">
              <a:ln w="0"/>
              <a:solidFill>
                <a:srgbClr val="FFC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1721965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F2F6865-4A26-4CCD-8224-18CEA08AA0F9}"/>
              </a:ext>
            </a:extLst>
          </p:cNvPr>
          <p:cNvSpPr>
            <a:spLocks noGrp="1"/>
          </p:cNvSpPr>
          <p:nvPr>
            <p:ph type="sldNum" sz="quarter" idx="12"/>
          </p:nvPr>
        </p:nvSpPr>
        <p:spPr/>
        <p:txBody>
          <a:bodyPr/>
          <a:lstStyle/>
          <a:p>
            <a:pPr lvl="0"/>
            <a:fld id="{EE48EE18-DFE9-46B2-881A-14AFB095F23E}" type="slidenum">
              <a:t>16</a:t>
            </a:fld>
            <a:endParaRPr lang="en-US"/>
          </a:p>
        </p:txBody>
      </p:sp>
      <p:sp>
        <p:nvSpPr>
          <p:cNvPr id="3" name="Title 2">
            <a:extLst>
              <a:ext uri="{FF2B5EF4-FFF2-40B4-BE49-F238E27FC236}">
                <a16:creationId xmlns:a16="http://schemas.microsoft.com/office/drawing/2014/main" id="{F1D3F6C7-A5A2-47FB-A9B1-C2EB0F05EEC0}"/>
              </a:ext>
            </a:extLst>
          </p:cNvPr>
          <p:cNvSpPr txBox="1">
            <a:spLocks noGrp="1"/>
          </p:cNvSpPr>
          <p:nvPr>
            <p:ph type="title" idx="4294967295"/>
          </p:nvPr>
        </p:nvSpPr>
        <p:spPr>
          <a:xfrm>
            <a:off x="0" y="274638"/>
            <a:ext cx="9359900" cy="1096962"/>
          </a:xfrm>
        </p:spPr>
        <p:txBody>
          <a:bodyPr vert="horz" anchor="ctr">
            <a:normAutofit fontScale="90000"/>
          </a:bodyPr>
          <a:lstStyle/>
          <a:p>
            <a:pPr lvl="0"/>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১৩</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 উ</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দ</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য</a:t>
            </a:r>
            <a:r>
              <a:rPr lang="en-US" sz="89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োগের</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 </a:t>
            </a:r>
            <a:r>
              <a:rPr lang="en-US" sz="89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নীতি</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 </a:t>
            </a:r>
            <a:r>
              <a:rPr lang="en-US" sz="6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cs typeface="Shonar Bangla" panose="02020603050405020304" pitchFamily="18" charset="0"/>
              </a:rPr>
              <a:t>(Initiative):</a:t>
            </a:r>
          </a:p>
        </p:txBody>
      </p:sp>
      <p:sp>
        <p:nvSpPr>
          <p:cNvPr id="7" name="TextBox 6">
            <a:extLst>
              <a:ext uri="{FF2B5EF4-FFF2-40B4-BE49-F238E27FC236}">
                <a16:creationId xmlns:a16="http://schemas.microsoft.com/office/drawing/2014/main" id="{6795678B-D9FA-403B-B235-A6386F4BD8B8}"/>
              </a:ext>
            </a:extLst>
          </p:cNvPr>
          <p:cNvSpPr txBox="1"/>
          <p:nvPr/>
        </p:nvSpPr>
        <p:spPr>
          <a:xfrm>
            <a:off x="0" y="1371600"/>
            <a:ext cx="10080625" cy="3416320"/>
          </a:xfrm>
          <a:prstGeom prst="rect">
            <a:avLst/>
          </a:prstGeom>
          <a:noFill/>
        </p:spPr>
        <p:txBody>
          <a:bodyPr wrap="square" rtlCol="0">
            <a:spAutoFit/>
          </a:bodyPr>
          <a:lstStyle/>
          <a:p>
            <a:pPr algn="just"/>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প্রতিষ্ঠানের</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সকল</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পর্যায়ের</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ব্যবস্থাপকগ</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ণ</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ক</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র্মক্ষে</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ত</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র</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য</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ত</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উদ্যোগী</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হতে</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পারে</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নিজের</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কাজের</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উ</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য়</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ষ</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য়</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ভ</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ত</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র</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র</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তিষ্ঠানের</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পক্ষ</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থ</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ক</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ত</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র</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য</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োগ</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সৃষ্টিকে</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ই</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য</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থ</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য় </a:t>
            </a:r>
            <a:r>
              <a:rPr lang="en-US" sz="54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উদ্যে</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গ</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র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ত</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ল</a:t>
            </a:r>
            <a:r>
              <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endParaRPr lang="bn-BD" sz="54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endParaRPr>
          </a:p>
        </p:txBody>
      </p:sp>
      <p:pic>
        <p:nvPicPr>
          <p:cNvPr id="4" name="Picture 3">
            <a:extLst>
              <a:ext uri="{FF2B5EF4-FFF2-40B4-BE49-F238E27FC236}">
                <a16:creationId xmlns:a16="http://schemas.microsoft.com/office/drawing/2014/main" id="{DBD5C04E-42AD-4D2B-8DA2-67E2454B7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0" y="3779837"/>
            <a:ext cx="7394575" cy="3802406"/>
          </a:xfrm>
          <a:prstGeom prst="rect">
            <a:avLst/>
          </a:prstGeom>
        </p:spPr>
      </p:pic>
    </p:spTree>
    <p:extLst>
      <p:ext uri="{BB962C8B-B14F-4D97-AF65-F5344CB8AC3E}">
        <p14:creationId xmlns:p14="http://schemas.microsoft.com/office/powerpoint/2010/main" val="13165168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F2F6865-4A26-4CCD-8224-18CEA08AA0F9}"/>
              </a:ext>
            </a:extLst>
          </p:cNvPr>
          <p:cNvSpPr>
            <a:spLocks noGrp="1"/>
          </p:cNvSpPr>
          <p:nvPr>
            <p:ph type="sldNum" sz="quarter" idx="12"/>
          </p:nvPr>
        </p:nvSpPr>
        <p:spPr/>
        <p:txBody>
          <a:bodyPr/>
          <a:lstStyle/>
          <a:p>
            <a:pPr lvl="0"/>
            <a:fld id="{EE48EE18-DFE9-46B2-881A-14AFB095F23E}" type="slidenum">
              <a:t>17</a:t>
            </a:fld>
            <a:endParaRPr lang="en-US"/>
          </a:p>
        </p:txBody>
      </p:sp>
      <p:sp>
        <p:nvSpPr>
          <p:cNvPr id="3" name="Title 2">
            <a:extLst>
              <a:ext uri="{FF2B5EF4-FFF2-40B4-BE49-F238E27FC236}">
                <a16:creationId xmlns:a16="http://schemas.microsoft.com/office/drawing/2014/main" id="{F1D3F6C7-A5A2-47FB-A9B1-C2EB0F05EEC0}"/>
              </a:ext>
            </a:extLst>
          </p:cNvPr>
          <p:cNvSpPr txBox="1">
            <a:spLocks noGrp="1"/>
          </p:cNvSpPr>
          <p:nvPr>
            <p:ph type="title" idx="4294967295"/>
          </p:nvPr>
        </p:nvSpPr>
        <p:spPr>
          <a:xfrm>
            <a:off x="0" y="274638"/>
            <a:ext cx="9359900" cy="1096962"/>
          </a:xfrm>
        </p:spPr>
        <p:txBody>
          <a:bodyPr vert="horz" anchor="ctr">
            <a:normAutofit fontScale="90000"/>
          </a:bodyPr>
          <a:lstStyle/>
          <a:p>
            <a:pPr lvl="0"/>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১</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৪. </a:t>
            </a:r>
            <a:r>
              <a:rPr lang="en-US" sz="8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একতাই</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 </a:t>
            </a:r>
            <a:r>
              <a:rPr lang="en-US" sz="8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বল</a:t>
            </a:r>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র </a:t>
            </a:r>
            <a:r>
              <a:rPr lang="en-US" sz="8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নীতি</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t> </a:t>
            </a:r>
            <a:b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r Shodesh" panose="02000506000000020003" pitchFamily="2" charset="0"/>
                <a:cs typeface="Ador Shodesh" panose="02000506000000020003" pitchFamily="2" charset="0"/>
              </a:rPr>
            </a:br>
            <a:r>
              <a:rPr lang="en-US" sz="6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cs typeface="Shonar Bangla" panose="02020603050405020304" pitchFamily="18" charset="0"/>
              </a:rPr>
              <a:t>(Esprit de crops):</a:t>
            </a:r>
          </a:p>
        </p:txBody>
      </p:sp>
      <p:sp>
        <p:nvSpPr>
          <p:cNvPr id="7" name="TextBox 6">
            <a:extLst>
              <a:ext uri="{FF2B5EF4-FFF2-40B4-BE49-F238E27FC236}">
                <a16:creationId xmlns:a16="http://schemas.microsoft.com/office/drawing/2014/main" id="{6795678B-D9FA-403B-B235-A6386F4BD8B8}"/>
              </a:ext>
            </a:extLst>
          </p:cNvPr>
          <p:cNvSpPr txBox="1"/>
          <p:nvPr/>
        </p:nvSpPr>
        <p:spPr>
          <a:xfrm>
            <a:off x="0" y="1874877"/>
            <a:ext cx="5040312" cy="5262979"/>
          </a:xfrm>
          <a:prstGeom prst="rect">
            <a:avLst/>
          </a:prstGeom>
          <a:noFill/>
        </p:spPr>
        <p:txBody>
          <a:bodyPr wrap="square" rtlCol="0">
            <a:spAutoFit/>
          </a:bodyPr>
          <a:lstStyle/>
          <a:p>
            <a:pPr algn="just"/>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প্রতিষ্ঠানে</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ক</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র্মরত</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সকল</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ব্যক্তি</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বিভাগ</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ও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উপবিভাগকে</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স</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র</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থায়</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ঐকবদ্ধ</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থেকে</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পারস্পরিক</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সহযে</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গ</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ত</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য়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কর্মকান্ড</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পরিচালনার</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নীতিকে</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ই</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য</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স</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থ</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a:t>
            </a:r>
            <a:r>
              <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য়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একতাই</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বল</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নীতি</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 </a:t>
            </a:r>
            <a:r>
              <a:rPr lang="en-US" sz="4800" dirty="0" err="1">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বলে</a:t>
            </a:r>
            <a:r>
              <a:rPr lang="en-US"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a:t>
            </a:r>
            <a:endParaRPr lang="bn-BD" sz="48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endParaRPr>
          </a:p>
        </p:txBody>
      </p:sp>
      <p:pic>
        <p:nvPicPr>
          <p:cNvPr id="8" name="Picture 7">
            <a:extLst>
              <a:ext uri="{FF2B5EF4-FFF2-40B4-BE49-F238E27FC236}">
                <a16:creationId xmlns:a16="http://schemas.microsoft.com/office/drawing/2014/main" id="{376396CD-0F20-47C1-9C8C-E5CD6ECD9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717" y="2129683"/>
            <a:ext cx="4630908" cy="3109807"/>
          </a:xfrm>
          <a:prstGeom prst="rect">
            <a:avLst/>
          </a:prstGeom>
        </p:spPr>
      </p:pic>
    </p:spTree>
    <p:extLst>
      <p:ext uri="{BB962C8B-B14F-4D97-AF65-F5344CB8AC3E}">
        <p14:creationId xmlns:p14="http://schemas.microsoft.com/office/powerpoint/2010/main" val="75043565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3B1E0D-82AF-4F6E-AC9E-9A9F91C5830A}"/>
              </a:ext>
            </a:extLst>
          </p:cNvPr>
          <p:cNvSpPr>
            <a:spLocks noGrp="1"/>
          </p:cNvSpPr>
          <p:nvPr>
            <p:ph type="sldNum" sz="quarter" idx="12"/>
          </p:nvPr>
        </p:nvSpPr>
        <p:spPr/>
        <p:txBody>
          <a:bodyPr/>
          <a:lstStyle/>
          <a:p>
            <a:pPr lvl="0"/>
            <a:fld id="{51EAF600-982E-4B0C-96B7-F88EE4B20729}" type="slidenum">
              <a:t>2</a:t>
            </a:fld>
            <a:endParaRPr lang="en-US"/>
          </a:p>
        </p:txBody>
      </p:sp>
      <p:sp>
        <p:nvSpPr>
          <p:cNvPr id="5" name="TextBox 4">
            <a:extLst>
              <a:ext uri="{FF2B5EF4-FFF2-40B4-BE49-F238E27FC236}">
                <a16:creationId xmlns:a16="http://schemas.microsoft.com/office/drawing/2014/main" id="{039112B7-C0A3-4433-91AD-D4B0F79B1BED}"/>
              </a:ext>
            </a:extLst>
          </p:cNvPr>
          <p:cNvSpPr txBox="1"/>
          <p:nvPr/>
        </p:nvSpPr>
        <p:spPr>
          <a:xfrm>
            <a:off x="0" y="17142"/>
            <a:ext cx="10080625" cy="7186583"/>
          </a:xfrm>
          <a:prstGeom prst="rect">
            <a:avLst/>
          </a:prstGeom>
          <a:noFill/>
        </p:spPr>
        <p:txBody>
          <a:bodyPr wrap="square" rtlCol="0">
            <a:spAutoFit/>
          </a:bodyPr>
          <a:lstStyle/>
          <a:p>
            <a:pPr lvl="0" algn="just"/>
            <a:r>
              <a:rPr lang="bn-BD"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horif Sandwip" panose="02000506000000020003" pitchFamily="2" charset="0"/>
                <a:ea typeface="DejaVu Sans" pitchFamily="2"/>
                <a:cs typeface="Shorif Sandwip" panose="02000506000000020003" pitchFamily="2" charset="0"/>
              </a:rPr>
              <a:t>নীতি কী</a:t>
            </a:r>
            <a:r>
              <a:rPr lang="en-US"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horif Sandwip" panose="02000506000000020003" pitchFamily="2" charset="0"/>
                <a:ea typeface="DejaVu Sans" pitchFamily="2"/>
                <a:cs typeface="Shorif Sandwip" panose="02000506000000020003" pitchFamily="2" charset="0"/>
              </a:rPr>
              <a:t>?-</a:t>
            </a:r>
          </a:p>
          <a:p>
            <a:pPr lvl="0" algn="just"/>
            <a:r>
              <a:rPr lang="bn-BD" sz="6000" dirty="0">
                <a:latin typeface="Shorif Sandwip" panose="02000506000000020003" pitchFamily="2" charset="0"/>
                <a:ea typeface="DejaVu Sans" pitchFamily="2"/>
                <a:cs typeface="Shorif Sandwip" panose="02000506000000020003" pitchFamily="2" charset="0"/>
              </a:rPr>
              <a:t>কোনো কার্য সুষ্ঠু ভাবে সম্পাদনে নিয়ম</a:t>
            </a:r>
            <a:r>
              <a:rPr lang="en-US" sz="6000" dirty="0">
                <a:latin typeface="Shorif Sandwip" panose="02000506000000020003" pitchFamily="2" charset="0"/>
                <a:ea typeface="DejaVu Sans" pitchFamily="2"/>
                <a:cs typeface="Shorif Sandwip" panose="02000506000000020003" pitchFamily="2" charset="0"/>
              </a:rPr>
              <a:t>-</a:t>
            </a:r>
            <a:r>
              <a:rPr lang="bn-BD" sz="6000" dirty="0">
                <a:latin typeface="Shorif Sandwip" panose="02000506000000020003" pitchFamily="2" charset="0"/>
                <a:ea typeface="DejaVu Sans" pitchFamily="2"/>
                <a:cs typeface="Shorif Sandwip" panose="02000506000000020003" pitchFamily="2" charset="0"/>
              </a:rPr>
              <a:t>কানুন বা পথ নের্দেশিকাকে নীতি বলে।</a:t>
            </a:r>
          </a:p>
          <a:p>
            <a:pPr lvl="0" algn="just"/>
            <a:endParaRPr lang="en-US" sz="1600" dirty="0">
              <a:latin typeface="Shorif Sandwip" panose="02000506000000020003" pitchFamily="2" charset="0"/>
              <a:ea typeface="DejaVu Sans" pitchFamily="2"/>
              <a:cs typeface="Shorif Sandwip" panose="02000506000000020003" pitchFamily="2" charset="0"/>
            </a:endParaRPr>
          </a:p>
          <a:p>
            <a:pPr lvl="0" algn="just"/>
            <a:r>
              <a:rPr lang="bn-BD"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horif Sandwip" panose="02000506000000020003" pitchFamily="2" charset="0"/>
                <a:ea typeface="DejaVu Sans" pitchFamily="2"/>
                <a:cs typeface="Shorif Sandwip" panose="02000506000000020003" pitchFamily="2" charset="0"/>
              </a:rPr>
              <a:t>ব্যবস্থাপনা নীতি কী</a:t>
            </a:r>
            <a:r>
              <a:rPr lang="en-US"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horif Sandwip" panose="02000506000000020003" pitchFamily="2" charset="0"/>
                <a:ea typeface="DejaVu Sans" pitchFamily="2"/>
                <a:cs typeface="Shorif Sandwip" panose="02000506000000020003" pitchFamily="2" charset="0"/>
              </a:rPr>
              <a:t>?</a:t>
            </a:r>
          </a:p>
          <a:p>
            <a:pPr lvl="0" algn="just"/>
            <a:r>
              <a:rPr lang="bn-BD" sz="5500" dirty="0">
                <a:latin typeface="Shorif Sandwip" panose="02000506000000020003" pitchFamily="2" charset="0"/>
                <a:ea typeface="DejaVu Sans" pitchFamily="2"/>
                <a:cs typeface="Shorif Sandwip" panose="02000506000000020003" pitchFamily="2" charset="0"/>
              </a:rPr>
              <a:t>ব্যবস্থাপনা সক্রান্ত মৌলিক কিছু সত্য যেগুলো প্রতিষ্ঠানের সব পর্যায়ের সমস্যার সমাধান ও সিদ্ধান্ত নেওয়ার ক্ষেত্রে পথ দেখায় তাকে ব্যবস্থানপনা নীতি বলে।</a:t>
            </a:r>
            <a:endParaRPr lang="en-US" sz="5500" dirty="0"/>
          </a:p>
        </p:txBody>
      </p:sp>
    </p:spTree>
  </p:cSld>
  <p:clrMapOvr>
    <a:masterClrMapping/>
  </p:clrMapOvr>
  <p:transition spd="slow" advClick="0" advTm="43110">
    <p:push dir="u"/>
  </p:transition>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9CDD3E-0973-4980-ADD6-80B6D5DB387D}"/>
              </a:ext>
            </a:extLst>
          </p:cNvPr>
          <p:cNvSpPr>
            <a:spLocks noGrp="1"/>
          </p:cNvSpPr>
          <p:nvPr>
            <p:ph type="sldNum" sz="quarter" idx="12"/>
          </p:nvPr>
        </p:nvSpPr>
        <p:spPr/>
        <p:txBody>
          <a:bodyPr/>
          <a:lstStyle/>
          <a:p>
            <a:pPr lvl="0"/>
            <a:fld id="{3087646E-E8AB-42EE-B814-E3B3526F4F22}" type="slidenum">
              <a:t>3</a:t>
            </a:fld>
            <a:endParaRPr lang="en-US"/>
          </a:p>
        </p:txBody>
      </p:sp>
      <p:sp>
        <p:nvSpPr>
          <p:cNvPr id="2" name="Title 1">
            <a:extLst>
              <a:ext uri="{FF2B5EF4-FFF2-40B4-BE49-F238E27FC236}">
                <a16:creationId xmlns:a16="http://schemas.microsoft.com/office/drawing/2014/main" id="{71DBF452-57F2-47C0-9FF1-3D26A9E8ED7B}"/>
              </a:ext>
            </a:extLst>
          </p:cNvPr>
          <p:cNvSpPr txBox="1">
            <a:spLocks noGrp="1"/>
          </p:cNvSpPr>
          <p:nvPr>
            <p:ph type="title" idx="4294967295"/>
          </p:nvPr>
        </p:nvSpPr>
        <p:spPr>
          <a:xfrm>
            <a:off x="0" y="0"/>
            <a:ext cx="10080625" cy="3151188"/>
          </a:xfrm>
        </p:spPr>
        <p:txBody>
          <a:bodyPr vert="horz" anchor="t">
            <a:normAutofit fontScale="90000"/>
          </a:bodyPr>
          <a:lstStyle/>
          <a:p>
            <a:pPr lvl="0" algn="ctr">
              <a:lnSpc>
                <a:spcPct val="100000"/>
              </a:lnSpc>
            </a:pPr>
            <a:r>
              <a:rPr lang="bn-BD" sz="73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হেনরি ফেয়ল প্রদত্ত ব্যবস্থানপনার </a:t>
            </a:r>
            <a:r>
              <a:rPr lang="en-US" sz="73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bn-BD" sz="73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নীতি সমূহ </a:t>
            </a:r>
            <a:b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53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ea typeface="Adobe Gothic Std B" panose="020B0800000000000000" pitchFamily="34" charset="-128"/>
              </a:rPr>
              <a:t>(Principles of management by Henri Fayol)</a:t>
            </a:r>
          </a:p>
        </p:txBody>
      </p:sp>
      <p:pic>
        <p:nvPicPr>
          <p:cNvPr id="3" name="Picture 2">
            <a:extLst>
              <a:ext uri="{FF2B5EF4-FFF2-40B4-BE49-F238E27FC236}">
                <a16:creationId xmlns:a16="http://schemas.microsoft.com/office/drawing/2014/main" id="{86C7911E-91E8-4EC2-B24B-F7788FCCD6FA}"/>
              </a:ext>
            </a:extLst>
          </p:cNvPr>
          <p:cNvPicPr>
            <a:picLocks noChangeAspect="1"/>
          </p:cNvPicPr>
          <p:nvPr/>
        </p:nvPicPr>
        <p:blipFill>
          <a:blip r:embed="rId3">
            <a:lum/>
            <a:alphaModFix/>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rcRect/>
          <a:stretch>
            <a:fillRect/>
          </a:stretch>
        </p:blipFill>
        <p:spPr>
          <a:xfrm>
            <a:off x="2806154" y="1929947"/>
            <a:ext cx="4468316" cy="5629728"/>
          </a:xfrm>
          <a:prstGeom prst="rect">
            <a:avLst/>
          </a:prstGeom>
          <a:noFill/>
          <a:ln>
            <a:noFill/>
          </a:ln>
        </p:spPr>
      </p:pic>
    </p:spTree>
  </p:cSld>
  <p:clrMapOvr>
    <a:masterClrMapping/>
  </p:clrMapOvr>
  <p:transition spd="slow" advClick="0" advTm="1000">
    <p:push dir="u"/>
  </p:transition>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6DA93C96-BC3E-4264-80B2-D0B24A2EC9C5}"/>
              </a:ext>
            </a:extLst>
          </p:cNvPr>
          <p:cNvSpPr>
            <a:spLocks noGrp="1"/>
          </p:cNvSpPr>
          <p:nvPr>
            <p:ph type="sldNum" sz="quarter" idx="12"/>
          </p:nvPr>
        </p:nvSpPr>
        <p:spPr/>
        <p:txBody>
          <a:bodyPr/>
          <a:lstStyle/>
          <a:p>
            <a:pPr lvl="0"/>
            <a:fld id="{6B2236A2-88F7-40E3-A1D4-D508524478BE}" type="slidenum">
              <a:t>4</a:t>
            </a:fld>
            <a:endParaRPr lang="en-US"/>
          </a:p>
        </p:txBody>
      </p:sp>
      <p:sp>
        <p:nvSpPr>
          <p:cNvPr id="2" name="Title 1">
            <a:extLst>
              <a:ext uri="{FF2B5EF4-FFF2-40B4-BE49-F238E27FC236}">
                <a16:creationId xmlns:a16="http://schemas.microsoft.com/office/drawing/2014/main" id="{62DEF163-AAEA-41C4-8F12-9AA371A67B7F}"/>
              </a:ext>
            </a:extLst>
          </p:cNvPr>
          <p:cNvSpPr txBox="1">
            <a:spLocks noGrp="1"/>
          </p:cNvSpPr>
          <p:nvPr>
            <p:ph type="title" idx="4294967295"/>
          </p:nvPr>
        </p:nvSpPr>
        <p:spPr>
          <a:xfrm>
            <a:off x="0" y="274638"/>
            <a:ext cx="9798050" cy="1828800"/>
          </a:xfrm>
        </p:spPr>
        <p:txBody>
          <a:bodyPr vert="horz" anchor="ctr">
            <a:normAutofit fontScale="90000"/>
          </a:bodyPr>
          <a:lstStyle/>
          <a:p>
            <a:pPr lvl="0"/>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১</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কার্যবিভাজনের নীতি</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b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br>
            <a:r>
              <a:rPr lang="en-US" sz="6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en-US" sz="6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ea typeface="Adobe Gothic Std B" panose="020B0800000000000000" pitchFamily="34" charset="-128"/>
              </a:rPr>
              <a:t>(Division of work):</a:t>
            </a:r>
          </a:p>
        </p:txBody>
      </p:sp>
      <p:pic>
        <p:nvPicPr>
          <p:cNvPr id="3" name="Picture 2">
            <a:extLst>
              <a:ext uri="{FF2B5EF4-FFF2-40B4-BE49-F238E27FC236}">
                <a16:creationId xmlns:a16="http://schemas.microsoft.com/office/drawing/2014/main" id="{493FB362-78E5-4D60-8D74-C1BE34DF89DE}"/>
              </a:ext>
            </a:extLst>
          </p:cNvPr>
          <p:cNvPicPr>
            <a:picLocks noChangeAspect="1"/>
          </p:cNvPicPr>
          <p:nvPr/>
        </p:nvPicPr>
        <p:blipFill>
          <a:blip r:embed="rId3">
            <a:lum/>
            <a:alphaModFix/>
          </a:blip>
          <a:srcRect/>
          <a:stretch>
            <a:fillRect/>
          </a:stretch>
        </p:blipFill>
        <p:spPr>
          <a:xfrm>
            <a:off x="5119605" y="2522538"/>
            <a:ext cx="4876560" cy="4524314"/>
          </a:xfrm>
          <a:prstGeom prst="rect">
            <a:avLst/>
          </a:prstGeom>
          <a:noFill/>
          <a:ln>
            <a:noFill/>
          </a:ln>
        </p:spPr>
      </p:pic>
      <p:sp>
        <p:nvSpPr>
          <p:cNvPr id="6" name="TextBox 5">
            <a:extLst>
              <a:ext uri="{FF2B5EF4-FFF2-40B4-BE49-F238E27FC236}">
                <a16:creationId xmlns:a16="http://schemas.microsoft.com/office/drawing/2014/main" id="{9548AA31-DFB4-4D48-891B-D6DBEA322114}"/>
              </a:ext>
            </a:extLst>
          </p:cNvPr>
          <p:cNvSpPr txBox="1"/>
          <p:nvPr/>
        </p:nvSpPr>
        <p:spPr>
          <a:xfrm>
            <a:off x="0" y="2770750"/>
            <a:ext cx="5119605" cy="4524315"/>
          </a:xfrm>
          <a:prstGeom prst="rect">
            <a:avLst/>
          </a:prstGeom>
          <a:noFill/>
        </p:spPr>
        <p:txBody>
          <a:bodyPr wrap="square" rtlCol="0">
            <a:spAutoFit/>
          </a:bodyPr>
          <a:lstStyle/>
          <a:p>
            <a:pPr algn="just"/>
            <a:r>
              <a:rPr lang="bn-BD" sz="4800" dirty="0">
                <a:latin typeface="Shorif Sandwip" panose="02000506000000020003" pitchFamily="2" charset="0"/>
                <a:ea typeface="DejaVu Sans" pitchFamily="2"/>
                <a:cs typeface="Shorif Sandwip" panose="02000506000000020003" pitchFamily="2" charset="0"/>
              </a:rPr>
              <a:t>প্রতিষ্ঠনের কাজকে উদ্দেশ্যে </a:t>
            </a:r>
            <a:r>
              <a:rPr lang="en-US" sz="4800" dirty="0">
                <a:latin typeface="Shorif Sandwip" panose="02000506000000020003" pitchFamily="2" charset="0"/>
                <a:ea typeface="DejaVu Sans" pitchFamily="2"/>
                <a:cs typeface="Shorif Sandwip" panose="02000506000000020003" pitchFamily="2" charset="0"/>
              </a:rPr>
              <a:t> </a:t>
            </a:r>
            <a:r>
              <a:rPr lang="bn-BD" sz="4800" dirty="0">
                <a:latin typeface="Shorif Sandwip" panose="02000506000000020003" pitchFamily="2" charset="0"/>
                <a:ea typeface="DejaVu Sans" pitchFamily="2"/>
                <a:cs typeface="Shorif Sandwip" panose="02000506000000020003" pitchFamily="2" charset="0"/>
              </a:rPr>
              <a:t>অনুযায়ী বিভিন্ন ভাগে ভাগকরে একেকজন বিশেষজ্ঞের উপর দায়িত্ব ও কর্তৃত্ব নিদির্ষ্ট করে দেওয়ার নীতিকে কার্যবিভাজনের নীতি বলে।</a:t>
            </a:r>
            <a:endParaRPr lang="en-US" dirty="0"/>
          </a:p>
        </p:txBody>
      </p:sp>
    </p:spTree>
  </p:cSld>
  <p:clrMapOvr>
    <a:masterClrMapping/>
  </p:clrMapOvr>
  <p:transition spd="slow" advClick="0" advTm="0">
    <p:push dir="u"/>
  </p:transition>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92F1E942-F138-4B36-8BE8-BD1096C2FF25}"/>
              </a:ext>
            </a:extLst>
          </p:cNvPr>
          <p:cNvSpPr>
            <a:spLocks noGrp="1"/>
          </p:cNvSpPr>
          <p:nvPr>
            <p:ph type="sldNum" sz="quarter" idx="12"/>
          </p:nvPr>
        </p:nvSpPr>
        <p:spPr/>
        <p:txBody>
          <a:bodyPr/>
          <a:lstStyle/>
          <a:p>
            <a:pPr lvl="0"/>
            <a:fld id="{21620367-8E55-4E12-9166-D5D73AC3962A}" type="slidenum">
              <a:t>5</a:t>
            </a:fld>
            <a:endParaRPr lang="en-US"/>
          </a:p>
        </p:txBody>
      </p:sp>
      <p:sp>
        <p:nvSpPr>
          <p:cNvPr id="2" name="Title 1">
            <a:extLst>
              <a:ext uri="{FF2B5EF4-FFF2-40B4-BE49-F238E27FC236}">
                <a16:creationId xmlns:a16="http://schemas.microsoft.com/office/drawing/2014/main" id="{B3F84827-E56F-4581-833A-BB7FC5B4BA6E}"/>
              </a:ext>
            </a:extLst>
          </p:cNvPr>
          <p:cNvSpPr txBox="1">
            <a:spLocks noGrp="1"/>
          </p:cNvSpPr>
          <p:nvPr>
            <p:ph type="title" idx="4294967295"/>
          </p:nvPr>
        </p:nvSpPr>
        <p:spPr>
          <a:xfrm>
            <a:off x="360362" y="274877"/>
            <a:ext cx="9359900" cy="1096962"/>
          </a:xfrm>
        </p:spPr>
        <p:txBody>
          <a:bodyPr vert="horz" anchor="ctr">
            <a:normAutofit fontScale="90000"/>
          </a:bodyPr>
          <a:lstStyle/>
          <a:p>
            <a:pPr lvl="0" algn="ct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২</a:t>
            </a:r>
            <a:r>
              <a:rPr lang="en-US"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bn-BD" sz="8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কর্তৃত্ব ও দায়িত্বের সমতার নীতি </a:t>
            </a:r>
            <a:b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rPr>
              <a:t>(Balancing between Authority and Responsibility):</a:t>
            </a:r>
          </a:p>
        </p:txBody>
      </p:sp>
      <p:sp>
        <p:nvSpPr>
          <p:cNvPr id="12" name="TextBox 11">
            <a:extLst>
              <a:ext uri="{FF2B5EF4-FFF2-40B4-BE49-F238E27FC236}">
                <a16:creationId xmlns:a16="http://schemas.microsoft.com/office/drawing/2014/main" id="{9C40A825-98E7-4AB5-A1C4-2C28CA48ED12}"/>
              </a:ext>
            </a:extLst>
          </p:cNvPr>
          <p:cNvSpPr txBox="1"/>
          <p:nvPr/>
        </p:nvSpPr>
        <p:spPr>
          <a:xfrm>
            <a:off x="-1" y="1924122"/>
            <a:ext cx="10080625" cy="2800767"/>
          </a:xfrm>
          <a:prstGeom prst="rect">
            <a:avLst/>
          </a:prstGeom>
          <a:noFill/>
        </p:spPr>
        <p:txBody>
          <a:bodyPr wrap="square" rtlCol="0">
            <a:spAutoFit/>
          </a:bodyPr>
          <a:lstStyle/>
          <a:p>
            <a:pPr algn="just"/>
            <a:r>
              <a:rPr lang="bn-BD" sz="4400" dirty="0">
                <a:latin typeface="Shorif Sandwip" panose="02000506000000020003" pitchFamily="2" charset="0"/>
                <a:ea typeface="DejaVu Sans" pitchFamily="2"/>
                <a:cs typeface="Shorif Sandwip" panose="02000506000000020003" pitchFamily="2" charset="0"/>
              </a:rPr>
              <a:t>কর্তৃত্ব হলো আদেশ দানের অধিকার বা ক্ষমতা, অন্যদিকে দায়িত্বের হলো জবাবদিহি করার বাধ্যবাধকতা। এই অধিকার  ও  বাধ্যবাধকতায় সমতা রাখার নীতিকেই ব্যবস্থাপনার কর্তৃত্ব ও দায়িত্বের সমতার নীতি বলে।</a:t>
            </a:r>
          </a:p>
        </p:txBody>
      </p:sp>
      <p:pic>
        <p:nvPicPr>
          <p:cNvPr id="4" name="Picture 3">
            <a:extLst>
              <a:ext uri="{FF2B5EF4-FFF2-40B4-BE49-F238E27FC236}">
                <a16:creationId xmlns:a16="http://schemas.microsoft.com/office/drawing/2014/main" id="{4BF6D246-2EA9-4AA2-93A8-FB2A8F68AAD8}"/>
              </a:ext>
            </a:extLst>
          </p:cNvPr>
          <p:cNvPicPr>
            <a:picLocks noChangeAspect="1"/>
          </p:cNvPicPr>
          <p:nvPr/>
        </p:nvPicPr>
        <p:blipFill>
          <a:blip r:embed="rId3">
            <a:lum/>
            <a:alphaModFix/>
          </a:blip>
          <a:srcRect l="7194" t="10613" r="9600" b="21"/>
          <a:stretch>
            <a:fillRect/>
          </a:stretch>
        </p:blipFill>
        <p:spPr>
          <a:xfrm>
            <a:off x="1056023" y="5321498"/>
            <a:ext cx="3360451" cy="1574669"/>
          </a:xfrm>
          <a:prstGeom prst="rect">
            <a:avLst/>
          </a:prstGeom>
          <a:noFill/>
          <a:ln>
            <a:noFill/>
          </a:ln>
        </p:spPr>
      </p:pic>
      <p:pic>
        <p:nvPicPr>
          <p:cNvPr id="6" name="Picture 5">
            <a:extLst>
              <a:ext uri="{FF2B5EF4-FFF2-40B4-BE49-F238E27FC236}">
                <a16:creationId xmlns:a16="http://schemas.microsoft.com/office/drawing/2014/main" id="{1F59B839-9D90-4A13-BE51-29586181A94D}"/>
              </a:ext>
            </a:extLst>
          </p:cNvPr>
          <p:cNvPicPr>
            <a:picLocks noChangeAspect="1"/>
          </p:cNvPicPr>
          <p:nvPr/>
        </p:nvPicPr>
        <p:blipFill>
          <a:blip r:embed="rId4">
            <a:lum/>
            <a:alphaModFix/>
          </a:blip>
          <a:srcRect l="55490" t="81764"/>
          <a:stretch>
            <a:fillRect/>
          </a:stretch>
        </p:blipFill>
        <p:spPr>
          <a:xfrm>
            <a:off x="5810502" y="4656137"/>
            <a:ext cx="3234158" cy="563563"/>
          </a:xfrm>
          <a:prstGeom prst="rect">
            <a:avLst/>
          </a:prstGeom>
          <a:noFill/>
          <a:ln>
            <a:noFill/>
          </a:ln>
        </p:spPr>
      </p:pic>
      <p:pic>
        <p:nvPicPr>
          <p:cNvPr id="7" name="Picture 6">
            <a:extLst>
              <a:ext uri="{FF2B5EF4-FFF2-40B4-BE49-F238E27FC236}">
                <a16:creationId xmlns:a16="http://schemas.microsoft.com/office/drawing/2014/main" id="{4BAA42A9-E5A3-4FD3-9D3D-978AAB92B5C8}"/>
              </a:ext>
            </a:extLst>
          </p:cNvPr>
          <p:cNvPicPr>
            <a:picLocks noChangeAspect="1"/>
          </p:cNvPicPr>
          <p:nvPr/>
        </p:nvPicPr>
        <p:blipFill>
          <a:blip r:embed="rId4">
            <a:lum/>
            <a:alphaModFix/>
          </a:blip>
          <a:srcRect l="5447" t="86089" r="60000"/>
          <a:stretch>
            <a:fillRect/>
          </a:stretch>
        </p:blipFill>
        <p:spPr>
          <a:xfrm>
            <a:off x="1512112" y="4859382"/>
            <a:ext cx="2637662" cy="451491"/>
          </a:xfrm>
          <a:prstGeom prst="rect">
            <a:avLst/>
          </a:prstGeom>
          <a:noFill/>
          <a:ln>
            <a:noFill/>
          </a:ln>
        </p:spPr>
      </p:pic>
      <p:pic>
        <p:nvPicPr>
          <p:cNvPr id="9" name="Picture 8">
            <a:extLst>
              <a:ext uri="{FF2B5EF4-FFF2-40B4-BE49-F238E27FC236}">
                <a16:creationId xmlns:a16="http://schemas.microsoft.com/office/drawing/2014/main" id="{7E6B199F-FA88-4E73-8980-C451732393D1}"/>
              </a:ext>
            </a:extLst>
          </p:cNvPr>
          <p:cNvPicPr>
            <a:picLocks noChangeAspect="1"/>
          </p:cNvPicPr>
          <p:nvPr/>
        </p:nvPicPr>
        <p:blipFill>
          <a:blip r:embed="rId5">
            <a:lum/>
            <a:alphaModFix/>
          </a:blip>
          <a:srcRect t="34769" b="33853"/>
          <a:stretch>
            <a:fillRect/>
          </a:stretch>
        </p:blipFill>
        <p:spPr>
          <a:xfrm>
            <a:off x="155999" y="6732487"/>
            <a:ext cx="9848425" cy="778030"/>
          </a:xfrm>
          <a:prstGeom prst="rect">
            <a:avLst/>
          </a:prstGeom>
          <a:noFill/>
          <a:ln>
            <a:noFill/>
          </a:ln>
        </p:spPr>
      </p:pic>
      <p:pic>
        <p:nvPicPr>
          <p:cNvPr id="10" name="Picture 9">
            <a:extLst>
              <a:ext uri="{FF2B5EF4-FFF2-40B4-BE49-F238E27FC236}">
                <a16:creationId xmlns:a16="http://schemas.microsoft.com/office/drawing/2014/main" id="{CDEBFF35-9C4D-4CC4-8181-FE66550290DB}"/>
              </a:ext>
            </a:extLst>
          </p:cNvPr>
          <p:cNvPicPr>
            <a:picLocks noChangeAspect="1"/>
          </p:cNvPicPr>
          <p:nvPr/>
        </p:nvPicPr>
        <p:blipFill>
          <a:blip r:embed="rId4">
            <a:lum/>
            <a:alphaModFix/>
          </a:blip>
          <a:srcRect l="50165" b="17554"/>
          <a:stretch>
            <a:fillRect/>
          </a:stretch>
        </p:blipFill>
        <p:spPr>
          <a:xfrm>
            <a:off x="6181187" y="5137659"/>
            <a:ext cx="2547410" cy="1594828"/>
          </a:xfrm>
          <a:prstGeom prst="rect">
            <a:avLst/>
          </a:prstGeom>
          <a:noFill/>
          <a:ln>
            <a:noFill/>
          </a:ln>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AB424FFB-EF9C-4788-892B-20A5318779E2}"/>
              </a:ext>
            </a:extLst>
          </p:cNvPr>
          <p:cNvSpPr>
            <a:spLocks noGrp="1"/>
          </p:cNvSpPr>
          <p:nvPr>
            <p:ph type="sldNum" sz="quarter" idx="12"/>
          </p:nvPr>
        </p:nvSpPr>
        <p:spPr/>
        <p:txBody>
          <a:bodyPr/>
          <a:lstStyle/>
          <a:p>
            <a:pPr lvl="0"/>
            <a:fld id="{2669F01C-5270-4393-8C7C-BF741F3EB520}" type="slidenum">
              <a:t>6</a:t>
            </a:fld>
            <a:endParaRPr lang="en-US"/>
          </a:p>
        </p:txBody>
      </p:sp>
      <p:sp>
        <p:nvSpPr>
          <p:cNvPr id="2" name="Title 1">
            <a:extLst>
              <a:ext uri="{FF2B5EF4-FFF2-40B4-BE49-F238E27FC236}">
                <a16:creationId xmlns:a16="http://schemas.microsoft.com/office/drawing/2014/main" id="{A48679AC-9B40-4BC9-B1B8-0B4DD1C9AA2A}"/>
              </a:ext>
            </a:extLst>
          </p:cNvPr>
          <p:cNvSpPr txBox="1">
            <a:spLocks noGrp="1"/>
          </p:cNvSpPr>
          <p:nvPr>
            <p:ph type="title" idx="4294967295"/>
          </p:nvPr>
        </p:nvSpPr>
        <p:spPr>
          <a:xfrm>
            <a:off x="0" y="293688"/>
            <a:ext cx="9359900" cy="1768876"/>
          </a:xfrm>
        </p:spPr>
        <p:txBody>
          <a:bodyPr vert="horz" anchor="ctr">
            <a:noAutofit/>
          </a:bodyPr>
          <a:lstStyle/>
          <a:p>
            <a:pPr lvl="0"/>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৩</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নির্দেশনার ঐক্য নীতি</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b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b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rPr>
              <a:t>(Unity of Direction):</a:t>
            </a:r>
          </a:p>
        </p:txBody>
      </p:sp>
      <p:pic>
        <p:nvPicPr>
          <p:cNvPr id="4" name="Picture 3">
            <a:extLst>
              <a:ext uri="{FF2B5EF4-FFF2-40B4-BE49-F238E27FC236}">
                <a16:creationId xmlns:a16="http://schemas.microsoft.com/office/drawing/2014/main" id="{2A30FEEC-4B9C-4FA5-A818-7BA5E43AB09C}"/>
              </a:ext>
            </a:extLst>
          </p:cNvPr>
          <p:cNvPicPr>
            <a:picLocks noChangeAspect="1"/>
          </p:cNvPicPr>
          <p:nvPr/>
        </p:nvPicPr>
        <p:blipFill>
          <a:blip r:embed="rId3">
            <a:lum/>
            <a:alphaModFix/>
          </a:blip>
          <a:srcRect/>
          <a:stretch>
            <a:fillRect/>
          </a:stretch>
        </p:blipFill>
        <p:spPr>
          <a:xfrm>
            <a:off x="6599473" y="1079232"/>
            <a:ext cx="3470293" cy="3341524"/>
          </a:xfrm>
          <a:prstGeom prst="rect">
            <a:avLst/>
          </a:prstGeom>
          <a:noFill/>
          <a:ln>
            <a:noFill/>
          </a:ln>
        </p:spPr>
      </p:pic>
      <p:pic>
        <p:nvPicPr>
          <p:cNvPr id="5" name="Picture 4">
            <a:extLst>
              <a:ext uri="{FF2B5EF4-FFF2-40B4-BE49-F238E27FC236}">
                <a16:creationId xmlns:a16="http://schemas.microsoft.com/office/drawing/2014/main" id="{E0AA8751-1401-495F-8DB9-4A5807586A41}"/>
              </a:ext>
            </a:extLst>
          </p:cNvPr>
          <p:cNvPicPr>
            <a:picLocks noChangeAspect="1"/>
          </p:cNvPicPr>
          <p:nvPr/>
        </p:nvPicPr>
        <p:blipFill>
          <a:blip r:embed="rId4">
            <a:lum/>
            <a:alphaModFix/>
          </a:blip>
          <a:srcRect t="19369" b="21994"/>
          <a:stretch>
            <a:fillRect/>
          </a:stretch>
        </p:blipFill>
        <p:spPr>
          <a:xfrm>
            <a:off x="6044618" y="5554261"/>
            <a:ext cx="3987053" cy="1970489"/>
          </a:xfrm>
          <a:prstGeom prst="rect">
            <a:avLst/>
          </a:prstGeom>
          <a:noFill/>
          <a:ln>
            <a:noFill/>
          </a:ln>
        </p:spPr>
      </p:pic>
      <p:sp>
        <p:nvSpPr>
          <p:cNvPr id="6" name="Rectangle 5">
            <a:extLst>
              <a:ext uri="{FF2B5EF4-FFF2-40B4-BE49-F238E27FC236}">
                <a16:creationId xmlns:a16="http://schemas.microsoft.com/office/drawing/2014/main" id="{D4F9E0EA-0EE4-4738-9CD6-11C07B03905A}"/>
              </a:ext>
            </a:extLst>
          </p:cNvPr>
          <p:cNvSpPr/>
          <p:nvPr/>
        </p:nvSpPr>
        <p:spPr>
          <a:xfrm>
            <a:off x="7606687" y="4857750"/>
            <a:ext cx="1746863" cy="1260521"/>
          </a:xfrm>
          <a:prstGeom prst="rect">
            <a:avLst/>
          </a:prstGeom>
        </p:spPr>
        <p:txBody>
          <a:bodyPr vert="horz" wrap="square" lIns="90000" tIns="46800" rIns="90000" bIns="46800" fromWordArt="1" anchor="ctr" anchorCtr="1" compatLnSpc="0">
            <a:prstTxWarp prst="textPlain">
              <a:avLst/>
            </a:prstTxWarp>
            <a:noAutofit/>
          </a:bodyPr>
          <a:lstStyle/>
          <a:p>
            <a:pPr marL="0" marR="0" lvl="0" indent="0" algn="l" rtl="0" hangingPunct="0">
              <a:lnSpc>
                <a:spcPct val="100000"/>
              </a:lnSpc>
              <a:spcBef>
                <a:spcPts val="0"/>
              </a:spcBef>
              <a:spcAft>
                <a:spcPts val="0"/>
              </a:spcAft>
              <a:buNone/>
              <a:tabLst/>
            </a:pPr>
            <a:r>
              <a:rPr lang="zh-CN" sz="2400" b="0" i="0" u="none" strike="noStrike" kern="1200" baseline="0" dirty="0">
                <a:ln w="9360">
                  <a:solidFill>
                    <a:srgbClr val="FFFFD7"/>
                  </a:solidFill>
                  <a:prstDash val="solid"/>
                  <a:miter/>
                </a:ln>
                <a:solidFill>
                  <a:srgbClr val="800080"/>
                </a:solidFill>
                <a:latin typeface="OpenSymbol"/>
                <a:ea typeface="OpenSymbol"/>
                <a:cs typeface="OpenSymbol"/>
              </a:rPr>
              <a:t>✘</a:t>
            </a:r>
          </a:p>
        </p:txBody>
      </p:sp>
      <p:sp>
        <p:nvSpPr>
          <p:cNvPr id="7" name="Rectangle 6">
            <a:extLst>
              <a:ext uri="{FF2B5EF4-FFF2-40B4-BE49-F238E27FC236}">
                <a16:creationId xmlns:a16="http://schemas.microsoft.com/office/drawing/2014/main" id="{55F5486B-EBF0-4B21-9329-FD1149B1E0BE}"/>
              </a:ext>
            </a:extLst>
          </p:cNvPr>
          <p:cNvSpPr/>
          <p:nvPr/>
        </p:nvSpPr>
        <p:spPr>
          <a:xfrm>
            <a:off x="6701578" y="1079232"/>
            <a:ext cx="1633041" cy="1363295"/>
          </a:xfrm>
          <a:prstGeom prst="rect">
            <a:avLst/>
          </a:prstGeom>
        </p:spPr>
        <p:txBody>
          <a:bodyPr vert="horz" wrap="square" lIns="90000" tIns="46800" rIns="90000" bIns="46800" fromWordArt="1" anchor="ctr" anchorCtr="1" compatLnSpc="0">
            <a:prstTxWarp prst="textPlain">
              <a:avLst/>
            </a:prstTxWarp>
            <a:noAutofit/>
          </a:bodyPr>
          <a:lstStyle/>
          <a:p>
            <a:pPr marL="0" marR="0" lvl="0" indent="0" algn="l" rtl="0" hangingPunct="0">
              <a:lnSpc>
                <a:spcPct val="100000"/>
              </a:lnSpc>
              <a:spcBef>
                <a:spcPts val="0"/>
              </a:spcBef>
              <a:spcAft>
                <a:spcPts val="0"/>
              </a:spcAft>
              <a:buNone/>
              <a:tabLst/>
            </a:pPr>
            <a:r>
              <a:rPr lang="zh-CN" sz="2400" b="0" i="0" u="none" strike="noStrike" kern="1200" baseline="0" dirty="0">
                <a:ln w="9360">
                  <a:solidFill>
                    <a:srgbClr val="FFFFFF"/>
                  </a:solidFill>
                  <a:prstDash val="solid"/>
                  <a:miter/>
                </a:ln>
                <a:solidFill>
                  <a:srgbClr val="00A933"/>
                </a:solidFill>
                <a:latin typeface="OpenSymbol"/>
                <a:ea typeface="OpenSymbol"/>
                <a:cs typeface="OpenSymbol"/>
              </a:rPr>
              <a:t>✓</a:t>
            </a:r>
          </a:p>
        </p:txBody>
      </p:sp>
      <p:sp>
        <p:nvSpPr>
          <p:cNvPr id="10" name="TextBox 9">
            <a:extLst>
              <a:ext uri="{FF2B5EF4-FFF2-40B4-BE49-F238E27FC236}">
                <a16:creationId xmlns:a16="http://schemas.microsoft.com/office/drawing/2014/main" id="{EC6D8FAF-8777-46F1-BBBB-2A0EF4C03849}"/>
              </a:ext>
            </a:extLst>
          </p:cNvPr>
          <p:cNvSpPr txBox="1"/>
          <p:nvPr/>
        </p:nvSpPr>
        <p:spPr>
          <a:xfrm>
            <a:off x="15875" y="2386414"/>
            <a:ext cx="6385646" cy="4832092"/>
          </a:xfrm>
          <a:prstGeom prst="rect">
            <a:avLst/>
          </a:prstGeom>
          <a:noFill/>
        </p:spPr>
        <p:txBody>
          <a:bodyPr wrap="square" rtlCol="0">
            <a:spAutoFit/>
          </a:bodyPr>
          <a:lstStyle/>
          <a:p>
            <a:pPr algn="just"/>
            <a:r>
              <a:rPr lang="bn-BD" sz="4400" dirty="0">
                <a:latin typeface="Shorif Sandwip" panose="02000506000000020003" pitchFamily="2" charset="0"/>
                <a:ea typeface="DejaVu Sans" pitchFamily="2"/>
                <a:cs typeface="Shorif Sandwip" panose="02000506000000020003" pitchFamily="2" charset="0"/>
              </a:rPr>
              <a:t>কোন কাজ করার জন্য প্রতিষ্ঠানের প্রধান উদ্দেশ্য বা মৌলিক পরিকল্পনার আলোকে প্রতিষ্ঠানের সকল কর্মী ও সব বিভাগকে একই ধরনের নির্দেশনা দেওয়াকে নির্দেশনার ঐক্য বলে।</a:t>
            </a:r>
            <a:r>
              <a:rPr lang="en-US" sz="4400" dirty="0">
                <a:latin typeface="Shorif Sandwip" panose="02000506000000020003" pitchFamily="2" charset="0"/>
                <a:ea typeface="DejaVu Sans" pitchFamily="2"/>
                <a:cs typeface="Shorif Sandwip" panose="02000506000000020003" pitchFamily="2" charset="0"/>
              </a:rPr>
              <a:t> </a:t>
            </a:r>
            <a:r>
              <a:rPr lang="bn-BD" sz="4400" dirty="0">
                <a:latin typeface="Shorif Sandwip" panose="02000506000000020003" pitchFamily="2" charset="0"/>
                <a:ea typeface="DejaVu Sans" pitchFamily="2"/>
                <a:cs typeface="Shorif Sandwip" panose="02000506000000020003" pitchFamily="2" charset="0"/>
              </a:rPr>
              <a:t>বা পূর্ব নির্দেশনার সাথে মিল রেখে পরবর্তী নির্দেশনা বাস্তবায়ন করাকে নির্দেশনার ঐক্য বলে।</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3BDD-F886-4A82-9794-FACB10C9FA25}"/>
              </a:ext>
            </a:extLst>
          </p:cNvPr>
          <p:cNvSpPr txBox="1">
            <a:spLocks noGrp="1"/>
          </p:cNvSpPr>
          <p:nvPr>
            <p:ph type="title" idx="4294967295"/>
          </p:nvPr>
        </p:nvSpPr>
        <p:spPr>
          <a:xfrm>
            <a:off x="43927" y="4366"/>
            <a:ext cx="9359900" cy="2154665"/>
          </a:xfrm>
        </p:spPr>
        <p:txBody>
          <a:bodyPr vert="horz" anchor="t">
            <a:noAutofit/>
          </a:bodyPr>
          <a:lstStyle/>
          <a:p>
            <a:pPr lvl="0"/>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৪</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আদেশের ঐক্যনীতি </a:t>
            </a:r>
            <a:b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b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rPr>
              <a:t>(Unity of Command):</a:t>
            </a:r>
          </a:p>
        </p:txBody>
      </p:sp>
      <p:pic>
        <p:nvPicPr>
          <p:cNvPr id="4" name="Picture 3">
            <a:extLst>
              <a:ext uri="{FF2B5EF4-FFF2-40B4-BE49-F238E27FC236}">
                <a16:creationId xmlns:a16="http://schemas.microsoft.com/office/drawing/2014/main" id="{14B86AC6-E9BE-4187-A065-AF2E3C3AC968}"/>
              </a:ext>
            </a:extLst>
          </p:cNvPr>
          <p:cNvPicPr>
            <a:picLocks noChangeAspect="1"/>
          </p:cNvPicPr>
          <p:nvPr/>
        </p:nvPicPr>
        <p:blipFill>
          <a:blip r:embed="rId3">
            <a:lum/>
            <a:alphaModFix/>
          </a:blip>
          <a:srcRect l="31402" t="43087" r="62157"/>
          <a:stretch>
            <a:fillRect/>
          </a:stretch>
        </p:blipFill>
        <p:spPr>
          <a:xfrm>
            <a:off x="386886" y="6229098"/>
            <a:ext cx="424908" cy="1111573"/>
          </a:xfrm>
          <a:prstGeom prst="rect">
            <a:avLst/>
          </a:prstGeom>
          <a:noFill/>
          <a:ln>
            <a:noFill/>
          </a:ln>
        </p:spPr>
      </p:pic>
      <p:pic>
        <p:nvPicPr>
          <p:cNvPr id="5" name="Picture 4">
            <a:extLst>
              <a:ext uri="{FF2B5EF4-FFF2-40B4-BE49-F238E27FC236}">
                <a16:creationId xmlns:a16="http://schemas.microsoft.com/office/drawing/2014/main" id="{153ED776-D9A8-4FF2-A72B-B44276C0FA64}"/>
              </a:ext>
            </a:extLst>
          </p:cNvPr>
          <p:cNvPicPr>
            <a:picLocks noChangeAspect="1"/>
          </p:cNvPicPr>
          <p:nvPr/>
        </p:nvPicPr>
        <p:blipFill>
          <a:blip r:embed="rId3">
            <a:lum/>
            <a:alphaModFix/>
          </a:blip>
          <a:srcRect l="23236" t="44318" r="68622"/>
          <a:stretch>
            <a:fillRect/>
          </a:stretch>
        </p:blipFill>
        <p:spPr>
          <a:xfrm>
            <a:off x="735105" y="4531330"/>
            <a:ext cx="502830" cy="1290808"/>
          </a:xfrm>
          <a:prstGeom prst="rect">
            <a:avLst/>
          </a:prstGeom>
          <a:noFill/>
          <a:ln>
            <a:noFill/>
          </a:ln>
        </p:spPr>
      </p:pic>
      <p:pic>
        <p:nvPicPr>
          <p:cNvPr id="6" name="Picture 5">
            <a:extLst>
              <a:ext uri="{FF2B5EF4-FFF2-40B4-BE49-F238E27FC236}">
                <a16:creationId xmlns:a16="http://schemas.microsoft.com/office/drawing/2014/main" id="{54729007-EE87-4611-83D0-A9E6C9E34D5F}"/>
              </a:ext>
            </a:extLst>
          </p:cNvPr>
          <p:cNvPicPr>
            <a:picLocks noChangeAspect="1"/>
          </p:cNvPicPr>
          <p:nvPr/>
        </p:nvPicPr>
        <p:blipFill>
          <a:blip r:embed="rId3">
            <a:lum/>
            <a:alphaModFix/>
          </a:blip>
          <a:srcRect l="23236" t="44318" r="68622"/>
          <a:stretch>
            <a:fillRect/>
          </a:stretch>
        </p:blipFill>
        <p:spPr>
          <a:xfrm>
            <a:off x="2882203" y="4262580"/>
            <a:ext cx="553113" cy="1419889"/>
          </a:xfrm>
          <a:prstGeom prst="rect">
            <a:avLst/>
          </a:prstGeom>
          <a:noFill/>
          <a:ln>
            <a:noFill/>
          </a:ln>
        </p:spPr>
      </p:pic>
      <p:pic>
        <p:nvPicPr>
          <p:cNvPr id="7" name="Picture 6">
            <a:extLst>
              <a:ext uri="{FF2B5EF4-FFF2-40B4-BE49-F238E27FC236}">
                <a16:creationId xmlns:a16="http://schemas.microsoft.com/office/drawing/2014/main" id="{3CDBF218-11C1-4945-8D29-8DAE17DFB5B9}"/>
              </a:ext>
            </a:extLst>
          </p:cNvPr>
          <p:cNvPicPr>
            <a:picLocks noChangeAspect="1"/>
          </p:cNvPicPr>
          <p:nvPr/>
        </p:nvPicPr>
        <p:blipFill>
          <a:blip r:embed="rId3">
            <a:lum/>
            <a:alphaModFix/>
          </a:blip>
          <a:srcRect l="31402" t="43087" r="62157"/>
          <a:stretch>
            <a:fillRect/>
          </a:stretch>
        </p:blipFill>
        <p:spPr>
          <a:xfrm>
            <a:off x="864605" y="6229098"/>
            <a:ext cx="424908" cy="1111573"/>
          </a:xfrm>
          <a:prstGeom prst="rect">
            <a:avLst/>
          </a:prstGeom>
          <a:noFill/>
          <a:ln>
            <a:noFill/>
          </a:ln>
        </p:spPr>
      </p:pic>
      <p:pic>
        <p:nvPicPr>
          <p:cNvPr id="8" name="Picture 7">
            <a:extLst>
              <a:ext uri="{FF2B5EF4-FFF2-40B4-BE49-F238E27FC236}">
                <a16:creationId xmlns:a16="http://schemas.microsoft.com/office/drawing/2014/main" id="{051D1696-1C50-4A42-BBC5-979265AEC6A4}"/>
              </a:ext>
            </a:extLst>
          </p:cNvPr>
          <p:cNvPicPr>
            <a:picLocks noChangeAspect="1"/>
          </p:cNvPicPr>
          <p:nvPr/>
        </p:nvPicPr>
        <p:blipFill>
          <a:blip r:embed="rId3">
            <a:lum/>
            <a:alphaModFix/>
          </a:blip>
          <a:srcRect l="31402" t="43087" r="62157"/>
          <a:stretch>
            <a:fillRect/>
          </a:stretch>
        </p:blipFill>
        <p:spPr>
          <a:xfrm>
            <a:off x="1355762" y="6338811"/>
            <a:ext cx="424908" cy="1111573"/>
          </a:xfrm>
          <a:prstGeom prst="rect">
            <a:avLst/>
          </a:prstGeom>
          <a:noFill/>
          <a:ln>
            <a:noFill/>
          </a:ln>
        </p:spPr>
      </p:pic>
      <p:pic>
        <p:nvPicPr>
          <p:cNvPr id="9" name="Picture 8">
            <a:extLst>
              <a:ext uri="{FF2B5EF4-FFF2-40B4-BE49-F238E27FC236}">
                <a16:creationId xmlns:a16="http://schemas.microsoft.com/office/drawing/2014/main" id="{302FD3F9-78CF-4F29-858B-3A11DE7D4A6D}"/>
              </a:ext>
            </a:extLst>
          </p:cNvPr>
          <p:cNvPicPr>
            <a:picLocks noChangeAspect="1"/>
          </p:cNvPicPr>
          <p:nvPr/>
        </p:nvPicPr>
        <p:blipFill>
          <a:blip r:embed="rId3">
            <a:lum/>
            <a:alphaModFix/>
          </a:blip>
          <a:srcRect l="31402" t="43087" r="62157"/>
          <a:stretch>
            <a:fillRect/>
          </a:stretch>
        </p:blipFill>
        <p:spPr>
          <a:xfrm>
            <a:off x="2531046" y="6229098"/>
            <a:ext cx="424908" cy="1111573"/>
          </a:xfrm>
          <a:prstGeom prst="rect">
            <a:avLst/>
          </a:prstGeom>
          <a:noFill/>
          <a:ln>
            <a:noFill/>
          </a:ln>
        </p:spPr>
      </p:pic>
      <p:pic>
        <p:nvPicPr>
          <p:cNvPr id="10" name="Picture 9">
            <a:extLst>
              <a:ext uri="{FF2B5EF4-FFF2-40B4-BE49-F238E27FC236}">
                <a16:creationId xmlns:a16="http://schemas.microsoft.com/office/drawing/2014/main" id="{EC96A94A-62F5-4ECA-B065-C359EDEC8D9C}"/>
              </a:ext>
            </a:extLst>
          </p:cNvPr>
          <p:cNvPicPr>
            <a:picLocks noChangeAspect="1"/>
          </p:cNvPicPr>
          <p:nvPr/>
        </p:nvPicPr>
        <p:blipFill>
          <a:blip r:embed="rId3">
            <a:lum/>
            <a:alphaModFix/>
          </a:blip>
          <a:srcRect l="31402" t="43087" r="62157"/>
          <a:stretch>
            <a:fillRect/>
          </a:stretch>
        </p:blipFill>
        <p:spPr>
          <a:xfrm>
            <a:off x="3040726" y="6269633"/>
            <a:ext cx="465561" cy="1062120"/>
          </a:xfrm>
          <a:prstGeom prst="rect">
            <a:avLst/>
          </a:prstGeom>
          <a:noFill/>
          <a:ln>
            <a:noFill/>
          </a:ln>
        </p:spPr>
      </p:pic>
      <p:pic>
        <p:nvPicPr>
          <p:cNvPr id="11" name="Picture 10">
            <a:extLst>
              <a:ext uri="{FF2B5EF4-FFF2-40B4-BE49-F238E27FC236}">
                <a16:creationId xmlns:a16="http://schemas.microsoft.com/office/drawing/2014/main" id="{04F09D88-37BB-48DB-9476-27DC12B3BB4D}"/>
              </a:ext>
            </a:extLst>
          </p:cNvPr>
          <p:cNvPicPr>
            <a:picLocks noChangeAspect="1"/>
          </p:cNvPicPr>
          <p:nvPr/>
        </p:nvPicPr>
        <p:blipFill>
          <a:blip r:embed="rId3">
            <a:lum/>
            <a:alphaModFix/>
          </a:blip>
          <a:srcRect l="31402" t="43087" r="62157"/>
          <a:stretch>
            <a:fillRect/>
          </a:stretch>
        </p:blipFill>
        <p:spPr>
          <a:xfrm>
            <a:off x="3578505" y="6173519"/>
            <a:ext cx="467399" cy="1222730"/>
          </a:xfrm>
          <a:prstGeom prst="rect">
            <a:avLst/>
          </a:prstGeom>
          <a:noFill/>
          <a:ln>
            <a:noFill/>
          </a:ln>
        </p:spPr>
      </p:pic>
      <p:pic>
        <p:nvPicPr>
          <p:cNvPr id="12" name="Picture 11">
            <a:extLst>
              <a:ext uri="{FF2B5EF4-FFF2-40B4-BE49-F238E27FC236}">
                <a16:creationId xmlns:a16="http://schemas.microsoft.com/office/drawing/2014/main" id="{72E37CDA-5E2F-41D5-8A53-3F7DDF5F9C7E}"/>
              </a:ext>
            </a:extLst>
          </p:cNvPr>
          <p:cNvPicPr>
            <a:picLocks noChangeAspect="1"/>
          </p:cNvPicPr>
          <p:nvPr/>
        </p:nvPicPr>
        <p:blipFill>
          <a:blip r:embed="rId3">
            <a:lum/>
            <a:alphaModFix/>
          </a:blip>
          <a:srcRect l="31402" t="43087" r="62157"/>
          <a:stretch>
            <a:fillRect/>
          </a:stretch>
        </p:blipFill>
        <p:spPr>
          <a:xfrm>
            <a:off x="6795474" y="6198866"/>
            <a:ext cx="448066" cy="1107075"/>
          </a:xfrm>
          <a:prstGeom prst="rect">
            <a:avLst/>
          </a:prstGeom>
          <a:noFill/>
          <a:ln>
            <a:noFill/>
          </a:ln>
        </p:spPr>
      </p:pic>
      <p:pic>
        <p:nvPicPr>
          <p:cNvPr id="13" name="Picture 12">
            <a:extLst>
              <a:ext uri="{FF2B5EF4-FFF2-40B4-BE49-F238E27FC236}">
                <a16:creationId xmlns:a16="http://schemas.microsoft.com/office/drawing/2014/main" id="{87F306E8-7A6B-44DF-8334-46E03E99A73B}"/>
              </a:ext>
            </a:extLst>
          </p:cNvPr>
          <p:cNvPicPr>
            <a:picLocks noChangeAspect="1"/>
          </p:cNvPicPr>
          <p:nvPr/>
        </p:nvPicPr>
        <p:blipFill>
          <a:blip r:embed="rId3">
            <a:lum/>
            <a:alphaModFix/>
          </a:blip>
          <a:srcRect l="23236" t="44318" r="68622"/>
          <a:stretch>
            <a:fillRect/>
          </a:stretch>
        </p:blipFill>
        <p:spPr>
          <a:xfrm>
            <a:off x="7326468" y="4222785"/>
            <a:ext cx="530640" cy="1285416"/>
          </a:xfrm>
          <a:prstGeom prst="rect">
            <a:avLst/>
          </a:prstGeom>
          <a:noFill/>
          <a:ln>
            <a:noFill/>
          </a:ln>
        </p:spPr>
      </p:pic>
      <p:pic>
        <p:nvPicPr>
          <p:cNvPr id="14" name="Picture 13">
            <a:extLst>
              <a:ext uri="{FF2B5EF4-FFF2-40B4-BE49-F238E27FC236}">
                <a16:creationId xmlns:a16="http://schemas.microsoft.com/office/drawing/2014/main" id="{C1BCCFDF-46BF-4A3C-B22D-8DF70B779142}"/>
              </a:ext>
            </a:extLst>
          </p:cNvPr>
          <p:cNvPicPr>
            <a:picLocks noChangeAspect="1"/>
          </p:cNvPicPr>
          <p:nvPr/>
        </p:nvPicPr>
        <p:blipFill>
          <a:blip r:embed="rId3">
            <a:lum/>
            <a:alphaModFix/>
          </a:blip>
          <a:srcRect l="31402" t="43087" r="62157"/>
          <a:stretch>
            <a:fillRect/>
          </a:stretch>
        </p:blipFill>
        <p:spPr>
          <a:xfrm>
            <a:off x="7466154" y="6198866"/>
            <a:ext cx="448066" cy="1107075"/>
          </a:xfrm>
          <a:prstGeom prst="rect">
            <a:avLst/>
          </a:prstGeom>
          <a:noFill/>
          <a:ln>
            <a:noFill/>
          </a:ln>
        </p:spPr>
      </p:pic>
      <p:pic>
        <p:nvPicPr>
          <p:cNvPr id="15" name="Picture 14">
            <a:extLst>
              <a:ext uri="{FF2B5EF4-FFF2-40B4-BE49-F238E27FC236}">
                <a16:creationId xmlns:a16="http://schemas.microsoft.com/office/drawing/2014/main" id="{5503F60F-C52A-4B6C-9625-BAC24D0A672B}"/>
              </a:ext>
            </a:extLst>
          </p:cNvPr>
          <p:cNvPicPr>
            <a:picLocks noChangeAspect="1"/>
          </p:cNvPicPr>
          <p:nvPr/>
        </p:nvPicPr>
        <p:blipFill>
          <a:blip r:embed="rId3">
            <a:lum/>
            <a:alphaModFix/>
          </a:blip>
          <a:srcRect l="31402" t="43087" r="62157"/>
          <a:stretch>
            <a:fillRect/>
          </a:stretch>
        </p:blipFill>
        <p:spPr>
          <a:xfrm>
            <a:off x="8160235" y="6198866"/>
            <a:ext cx="448066" cy="1107075"/>
          </a:xfrm>
          <a:prstGeom prst="rect">
            <a:avLst/>
          </a:prstGeom>
          <a:noFill/>
          <a:ln>
            <a:noFill/>
          </a:ln>
        </p:spPr>
      </p:pic>
      <p:sp>
        <p:nvSpPr>
          <p:cNvPr id="16" name="Straight Connector 15">
            <a:extLst>
              <a:ext uri="{FF2B5EF4-FFF2-40B4-BE49-F238E27FC236}">
                <a16:creationId xmlns:a16="http://schemas.microsoft.com/office/drawing/2014/main" id="{B90D6580-6AF3-4E85-A57B-C7EF079B7CE2}"/>
              </a:ext>
            </a:extLst>
          </p:cNvPr>
          <p:cNvSpPr/>
          <p:nvPr/>
        </p:nvSpPr>
        <p:spPr>
          <a:xfrm flipH="1">
            <a:off x="7062588" y="5413412"/>
            <a:ext cx="513359" cy="799921"/>
          </a:xfrm>
          <a:prstGeom prst="line">
            <a:avLst/>
          </a:prstGeom>
          <a:noFill/>
          <a:ln w="18360">
            <a:solidFill>
              <a:srgbClr val="FF0000"/>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17" name="Straight Connector 16">
            <a:extLst>
              <a:ext uri="{FF2B5EF4-FFF2-40B4-BE49-F238E27FC236}">
                <a16:creationId xmlns:a16="http://schemas.microsoft.com/office/drawing/2014/main" id="{EE4E0D26-C99A-486A-B5CB-5EF85B3A54F5}"/>
              </a:ext>
            </a:extLst>
          </p:cNvPr>
          <p:cNvSpPr/>
          <p:nvPr/>
        </p:nvSpPr>
        <p:spPr>
          <a:xfrm flipH="1">
            <a:off x="7611948" y="5412116"/>
            <a:ext cx="23400" cy="828433"/>
          </a:xfrm>
          <a:prstGeom prst="line">
            <a:avLst/>
          </a:prstGeom>
          <a:noFill/>
          <a:ln w="18360">
            <a:solidFill>
              <a:srgbClr val="FF0000"/>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18" name="Straight Connector 17">
            <a:extLst>
              <a:ext uri="{FF2B5EF4-FFF2-40B4-BE49-F238E27FC236}">
                <a16:creationId xmlns:a16="http://schemas.microsoft.com/office/drawing/2014/main" id="{D449555A-0EE5-4463-B237-4624B9DFCFAE}"/>
              </a:ext>
            </a:extLst>
          </p:cNvPr>
          <p:cNvSpPr/>
          <p:nvPr/>
        </p:nvSpPr>
        <p:spPr>
          <a:xfrm>
            <a:off x="7704468" y="5407652"/>
            <a:ext cx="513360" cy="926641"/>
          </a:xfrm>
          <a:prstGeom prst="line">
            <a:avLst/>
          </a:prstGeom>
          <a:noFill/>
          <a:ln w="18360">
            <a:solidFill>
              <a:srgbClr val="FF0000"/>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19" name="Straight Connector 18">
            <a:extLst>
              <a:ext uri="{FF2B5EF4-FFF2-40B4-BE49-F238E27FC236}">
                <a16:creationId xmlns:a16="http://schemas.microsoft.com/office/drawing/2014/main" id="{6A37C70E-5375-4C75-96E3-11CC44C378AA}"/>
              </a:ext>
            </a:extLst>
          </p:cNvPr>
          <p:cNvSpPr/>
          <p:nvPr/>
        </p:nvSpPr>
        <p:spPr>
          <a:xfrm flipH="1">
            <a:off x="701040" y="5804243"/>
            <a:ext cx="274319" cy="502921"/>
          </a:xfrm>
          <a:prstGeom prst="line">
            <a:avLst/>
          </a:prstGeom>
          <a:noFill/>
          <a:ln w="18360">
            <a:solidFill>
              <a:srgbClr val="FF0000"/>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20" name="Straight Connector 19">
            <a:extLst>
              <a:ext uri="{FF2B5EF4-FFF2-40B4-BE49-F238E27FC236}">
                <a16:creationId xmlns:a16="http://schemas.microsoft.com/office/drawing/2014/main" id="{BCB84AEC-764C-4A4E-853B-0404BDAC3D04}"/>
              </a:ext>
            </a:extLst>
          </p:cNvPr>
          <p:cNvSpPr/>
          <p:nvPr/>
        </p:nvSpPr>
        <p:spPr>
          <a:xfrm>
            <a:off x="975359" y="5804477"/>
            <a:ext cx="91440" cy="497773"/>
          </a:xfrm>
          <a:prstGeom prst="line">
            <a:avLst/>
          </a:prstGeom>
          <a:noFill/>
          <a:ln w="18360">
            <a:solidFill>
              <a:srgbClr val="FF0000"/>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21" name="Straight Connector 20">
            <a:extLst>
              <a:ext uri="{FF2B5EF4-FFF2-40B4-BE49-F238E27FC236}">
                <a16:creationId xmlns:a16="http://schemas.microsoft.com/office/drawing/2014/main" id="{11B82092-DF26-4659-8863-54CBBCC57400}"/>
              </a:ext>
            </a:extLst>
          </p:cNvPr>
          <p:cNvSpPr/>
          <p:nvPr/>
        </p:nvSpPr>
        <p:spPr>
          <a:xfrm>
            <a:off x="975359" y="5804243"/>
            <a:ext cx="457200" cy="502921"/>
          </a:xfrm>
          <a:prstGeom prst="line">
            <a:avLst/>
          </a:prstGeom>
          <a:noFill/>
          <a:ln w="18360">
            <a:solidFill>
              <a:srgbClr val="FF0000"/>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22" name="Straight Connector 21">
            <a:extLst>
              <a:ext uri="{FF2B5EF4-FFF2-40B4-BE49-F238E27FC236}">
                <a16:creationId xmlns:a16="http://schemas.microsoft.com/office/drawing/2014/main" id="{9DD3F1CB-E59A-4B17-B502-829F7ADBD8CF}"/>
              </a:ext>
            </a:extLst>
          </p:cNvPr>
          <p:cNvSpPr/>
          <p:nvPr/>
        </p:nvSpPr>
        <p:spPr>
          <a:xfrm>
            <a:off x="975359" y="5804243"/>
            <a:ext cx="1554481" cy="502921"/>
          </a:xfrm>
          <a:prstGeom prst="line">
            <a:avLst/>
          </a:prstGeom>
          <a:noFill/>
          <a:ln w="18360">
            <a:solidFill>
              <a:srgbClr val="FF0000"/>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23" name="Straight Connector 22">
            <a:extLst>
              <a:ext uri="{FF2B5EF4-FFF2-40B4-BE49-F238E27FC236}">
                <a16:creationId xmlns:a16="http://schemas.microsoft.com/office/drawing/2014/main" id="{347076DC-6D94-4990-8642-C2C800ABB833}"/>
              </a:ext>
            </a:extLst>
          </p:cNvPr>
          <p:cNvSpPr/>
          <p:nvPr/>
        </p:nvSpPr>
        <p:spPr>
          <a:xfrm>
            <a:off x="975359" y="5804477"/>
            <a:ext cx="2103121" cy="497773"/>
          </a:xfrm>
          <a:prstGeom prst="line">
            <a:avLst/>
          </a:prstGeom>
          <a:noFill/>
          <a:ln w="18360">
            <a:solidFill>
              <a:srgbClr val="FF0000"/>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24" name="Straight Connector 23">
            <a:extLst>
              <a:ext uri="{FF2B5EF4-FFF2-40B4-BE49-F238E27FC236}">
                <a16:creationId xmlns:a16="http://schemas.microsoft.com/office/drawing/2014/main" id="{DDDD37C3-2743-4D41-B1CA-1A1D392E77B7}"/>
              </a:ext>
            </a:extLst>
          </p:cNvPr>
          <p:cNvSpPr/>
          <p:nvPr/>
        </p:nvSpPr>
        <p:spPr>
          <a:xfrm>
            <a:off x="975359" y="5808815"/>
            <a:ext cx="2560320" cy="402336"/>
          </a:xfrm>
          <a:prstGeom prst="line">
            <a:avLst/>
          </a:prstGeom>
          <a:noFill/>
          <a:ln w="18360">
            <a:solidFill>
              <a:srgbClr val="FF0000"/>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25" name="Straight Connector 24">
            <a:extLst>
              <a:ext uri="{FF2B5EF4-FFF2-40B4-BE49-F238E27FC236}">
                <a16:creationId xmlns:a16="http://schemas.microsoft.com/office/drawing/2014/main" id="{0A61065F-D7A3-41C8-B52D-8D9FBA84F5BA}"/>
              </a:ext>
            </a:extLst>
          </p:cNvPr>
          <p:cNvSpPr/>
          <p:nvPr/>
        </p:nvSpPr>
        <p:spPr>
          <a:xfrm flipH="1">
            <a:off x="2895600" y="5712804"/>
            <a:ext cx="274320" cy="502919"/>
          </a:xfrm>
          <a:prstGeom prst="line">
            <a:avLst/>
          </a:prstGeom>
          <a:noFill/>
          <a:ln w="18360">
            <a:solidFill>
              <a:srgbClr val="00A933"/>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26" name="Straight Connector 25">
            <a:extLst>
              <a:ext uri="{FF2B5EF4-FFF2-40B4-BE49-F238E27FC236}">
                <a16:creationId xmlns:a16="http://schemas.microsoft.com/office/drawing/2014/main" id="{625D39D9-1291-4901-AF84-10E54CD9462B}"/>
              </a:ext>
            </a:extLst>
          </p:cNvPr>
          <p:cNvSpPr/>
          <p:nvPr/>
        </p:nvSpPr>
        <p:spPr>
          <a:xfrm>
            <a:off x="3169920" y="5713038"/>
            <a:ext cx="91440" cy="497771"/>
          </a:xfrm>
          <a:prstGeom prst="line">
            <a:avLst/>
          </a:prstGeom>
          <a:noFill/>
          <a:ln w="18360">
            <a:solidFill>
              <a:srgbClr val="00A933"/>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27" name="Straight Connector 26">
            <a:extLst>
              <a:ext uri="{FF2B5EF4-FFF2-40B4-BE49-F238E27FC236}">
                <a16:creationId xmlns:a16="http://schemas.microsoft.com/office/drawing/2014/main" id="{A76BC7D7-373F-4B91-9A59-504CD0AB638A}"/>
              </a:ext>
            </a:extLst>
          </p:cNvPr>
          <p:cNvSpPr/>
          <p:nvPr/>
        </p:nvSpPr>
        <p:spPr>
          <a:xfrm>
            <a:off x="3169920" y="5712804"/>
            <a:ext cx="457200" cy="502919"/>
          </a:xfrm>
          <a:prstGeom prst="line">
            <a:avLst/>
          </a:prstGeom>
          <a:noFill/>
          <a:ln w="18360">
            <a:solidFill>
              <a:srgbClr val="00A933"/>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28" name="Straight Connector 27">
            <a:extLst>
              <a:ext uri="{FF2B5EF4-FFF2-40B4-BE49-F238E27FC236}">
                <a16:creationId xmlns:a16="http://schemas.microsoft.com/office/drawing/2014/main" id="{E2E50037-2EE3-4E90-BD57-CE5E81AF727E}"/>
              </a:ext>
            </a:extLst>
          </p:cNvPr>
          <p:cNvSpPr/>
          <p:nvPr/>
        </p:nvSpPr>
        <p:spPr>
          <a:xfrm flipH="1">
            <a:off x="1658640" y="5706450"/>
            <a:ext cx="1511280" cy="642708"/>
          </a:xfrm>
          <a:prstGeom prst="line">
            <a:avLst/>
          </a:prstGeom>
          <a:noFill/>
          <a:ln w="18360">
            <a:solidFill>
              <a:srgbClr val="00A933"/>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29" name="Straight Connector 28">
            <a:extLst>
              <a:ext uri="{FF2B5EF4-FFF2-40B4-BE49-F238E27FC236}">
                <a16:creationId xmlns:a16="http://schemas.microsoft.com/office/drawing/2014/main" id="{F3DD1ACA-5819-4CD0-BB23-8B735E4ADC83}"/>
              </a:ext>
            </a:extLst>
          </p:cNvPr>
          <p:cNvSpPr/>
          <p:nvPr/>
        </p:nvSpPr>
        <p:spPr>
          <a:xfrm flipH="1">
            <a:off x="1193519" y="5703660"/>
            <a:ext cx="1943641" cy="704087"/>
          </a:xfrm>
          <a:prstGeom prst="line">
            <a:avLst/>
          </a:prstGeom>
          <a:noFill/>
          <a:ln w="18360">
            <a:solidFill>
              <a:srgbClr val="00A933"/>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30" name="Straight Connector 29">
            <a:extLst>
              <a:ext uri="{FF2B5EF4-FFF2-40B4-BE49-F238E27FC236}">
                <a16:creationId xmlns:a16="http://schemas.microsoft.com/office/drawing/2014/main" id="{0FF881D5-8132-40EF-A1C2-6410337F3EE3}"/>
              </a:ext>
            </a:extLst>
          </p:cNvPr>
          <p:cNvSpPr/>
          <p:nvPr/>
        </p:nvSpPr>
        <p:spPr>
          <a:xfrm flipH="1">
            <a:off x="609600" y="5703660"/>
            <a:ext cx="2527560" cy="704087"/>
          </a:xfrm>
          <a:prstGeom prst="line">
            <a:avLst/>
          </a:prstGeom>
          <a:noFill/>
          <a:ln w="18360">
            <a:solidFill>
              <a:srgbClr val="00A933"/>
            </a:solidFill>
            <a:prstDash val="solid"/>
            <a:tailEnd type="arrow"/>
          </a:ln>
        </p:spPr>
        <p:txBody>
          <a:bodyPr vert="horz" wrap="none" lIns="63360" tIns="18360" rIns="63360" bIns="18360" anchor="ctr" anchorCtr="0" compatLnSpc="0"/>
          <a:lstStyle/>
          <a:p>
            <a:pPr marL="0" marR="0" lvl="0" indent="0" rtl="0" hangingPunct="1">
              <a:lnSpc>
                <a:spcPct val="100000"/>
              </a:lnSpc>
              <a:spcBef>
                <a:spcPts val="0"/>
              </a:spcBef>
              <a:spcAft>
                <a:spcPts val="0"/>
              </a:spcAft>
              <a:buNone/>
              <a:tabLst/>
            </a:pPr>
            <a:endParaRPr lang="en-US" sz="1800" b="0" i="0" u="none" strike="noStrike" kern="1200" cap="none">
              <a:ln>
                <a:noFill/>
              </a:ln>
              <a:latin typeface="Noto Sans" pitchFamily="34"/>
              <a:ea typeface="DejaVu Sans" pitchFamily="2"/>
              <a:cs typeface="DejaVu Sans" pitchFamily="2"/>
            </a:endParaRPr>
          </a:p>
        </p:txBody>
      </p:sp>
      <p:sp>
        <p:nvSpPr>
          <p:cNvPr id="31" name="Rectangle 30">
            <a:extLst>
              <a:ext uri="{FF2B5EF4-FFF2-40B4-BE49-F238E27FC236}">
                <a16:creationId xmlns:a16="http://schemas.microsoft.com/office/drawing/2014/main" id="{40587F29-596B-46A3-AB6C-4C35C4E97659}"/>
              </a:ext>
            </a:extLst>
          </p:cNvPr>
          <p:cNvSpPr/>
          <p:nvPr/>
        </p:nvSpPr>
        <p:spPr>
          <a:xfrm>
            <a:off x="1658640" y="5155020"/>
            <a:ext cx="1005840" cy="704088"/>
          </a:xfrm>
          <a:prstGeom prst="rect">
            <a:avLst/>
          </a:prstGeom>
        </p:spPr>
        <p:txBody>
          <a:bodyPr vert="horz" wrap="square" lIns="90000" tIns="46800" rIns="90000" bIns="46800" fromWordArt="1" anchor="ctr" anchorCtr="1" compatLnSpc="0">
            <a:prstTxWarp prst="textPlain">
              <a:avLst/>
            </a:prstTxWarp>
            <a:noAutofit/>
          </a:bodyPr>
          <a:lstStyle/>
          <a:p>
            <a:pPr marL="0" marR="0" lvl="0" indent="0" algn="l" rtl="0" hangingPunct="0">
              <a:lnSpc>
                <a:spcPct val="100000"/>
              </a:lnSpc>
              <a:spcBef>
                <a:spcPts val="0"/>
              </a:spcBef>
              <a:spcAft>
                <a:spcPts val="0"/>
              </a:spcAft>
              <a:buNone/>
              <a:tabLst/>
              <a:defRPr sz="2400"/>
            </a:pPr>
            <a:r>
              <a:rPr lang="zh-CN" sz="2400" b="0" i="0" u="none" strike="noStrike" kern="1200" baseline="0">
                <a:ln w="9360">
                  <a:solidFill>
                    <a:srgbClr val="FFFFD7"/>
                  </a:solidFill>
                  <a:prstDash val="solid"/>
                  <a:miter/>
                </a:ln>
                <a:solidFill>
                  <a:srgbClr val="FF0000"/>
                </a:solidFill>
                <a:latin typeface="OpenSymbol"/>
                <a:ea typeface="OpenSymbol"/>
                <a:cs typeface="OpenSymbol"/>
              </a:rPr>
              <a:t>✘</a:t>
            </a:r>
          </a:p>
        </p:txBody>
      </p:sp>
      <p:sp>
        <p:nvSpPr>
          <p:cNvPr id="32" name="Rectangle 31">
            <a:extLst>
              <a:ext uri="{FF2B5EF4-FFF2-40B4-BE49-F238E27FC236}">
                <a16:creationId xmlns:a16="http://schemas.microsoft.com/office/drawing/2014/main" id="{514E9A7E-9F9F-444D-94D9-B937A22F2139}"/>
              </a:ext>
            </a:extLst>
          </p:cNvPr>
          <p:cNvSpPr/>
          <p:nvPr/>
        </p:nvSpPr>
        <p:spPr>
          <a:xfrm>
            <a:off x="5771627" y="5341917"/>
            <a:ext cx="1496879" cy="804671"/>
          </a:xfrm>
          <a:prstGeom prst="rect">
            <a:avLst/>
          </a:prstGeom>
        </p:spPr>
        <p:txBody>
          <a:bodyPr vert="horz" wrap="square" lIns="90000" tIns="46800" rIns="90000" bIns="46800" fromWordArt="1" anchor="ctr" anchorCtr="1" compatLnSpc="0">
            <a:prstTxWarp prst="textPlain">
              <a:avLst/>
            </a:prstTxWarp>
            <a:noAutofit/>
          </a:bodyPr>
          <a:lstStyle/>
          <a:p>
            <a:pPr marL="0" marR="0" lvl="0" indent="0" algn="l" rtl="0" hangingPunct="0">
              <a:lnSpc>
                <a:spcPct val="100000"/>
              </a:lnSpc>
              <a:spcBef>
                <a:spcPts val="0"/>
              </a:spcBef>
              <a:spcAft>
                <a:spcPts val="0"/>
              </a:spcAft>
              <a:buNone/>
              <a:tabLst/>
              <a:defRPr sz="2400"/>
            </a:pPr>
            <a:r>
              <a:rPr lang="zh-CN" sz="2400" b="0" i="0" u="none" strike="noStrike" kern="1200" baseline="0" dirty="0">
                <a:ln w="9360">
                  <a:solidFill>
                    <a:srgbClr val="FFFFFF"/>
                  </a:solidFill>
                  <a:prstDash val="solid"/>
                  <a:miter/>
                </a:ln>
                <a:solidFill>
                  <a:srgbClr val="00A933"/>
                </a:solidFill>
                <a:latin typeface="OpenSymbol"/>
                <a:ea typeface="OpenSymbol"/>
                <a:cs typeface="OpenSymbol"/>
              </a:rPr>
              <a:t>✓</a:t>
            </a:r>
          </a:p>
        </p:txBody>
      </p:sp>
      <p:sp>
        <p:nvSpPr>
          <p:cNvPr id="34" name="TextBox 33">
            <a:extLst>
              <a:ext uri="{FF2B5EF4-FFF2-40B4-BE49-F238E27FC236}">
                <a16:creationId xmlns:a16="http://schemas.microsoft.com/office/drawing/2014/main" id="{91850D4A-D0DD-43D3-B875-C1795F57F50D}"/>
              </a:ext>
            </a:extLst>
          </p:cNvPr>
          <p:cNvSpPr txBox="1"/>
          <p:nvPr/>
        </p:nvSpPr>
        <p:spPr>
          <a:xfrm>
            <a:off x="62630" y="2315379"/>
            <a:ext cx="9971195" cy="2492990"/>
          </a:xfrm>
          <a:prstGeom prst="rect">
            <a:avLst/>
          </a:prstGeom>
          <a:noFill/>
        </p:spPr>
        <p:txBody>
          <a:bodyPr wrap="square" rtlCol="0">
            <a:spAutoFit/>
          </a:bodyPr>
          <a:lstStyle/>
          <a:p>
            <a:pPr algn="just"/>
            <a:r>
              <a:rPr lang="bn-BD" sz="6000" dirty="0">
                <a:latin typeface="Shorif Sandwip" panose="02000506000000020003" pitchFamily="2" charset="0"/>
                <a:ea typeface="DejaVu Sans" pitchFamily="2"/>
                <a:cs typeface="Shorif Sandwip" panose="02000506000000020003" pitchFamily="2" charset="0"/>
              </a:rPr>
              <a:t>একজন কর্মী একই সময়ে শুধু একজন উর্ধ্বতন কর্মকর্তার কাছথেকে আদেশ পাবে।</a:t>
            </a:r>
          </a:p>
          <a:p>
            <a:pPr algn="just"/>
            <a:r>
              <a:rPr lang="bn-BD" sz="3600" dirty="0">
                <a:latin typeface="Shorif Sandwip" panose="02000506000000020003" pitchFamily="2" charset="0"/>
                <a:ea typeface="DejaVu Sans" pitchFamily="2"/>
                <a:cs typeface="Shorif Sandwip" panose="02000506000000020003" pitchFamily="2" charset="0"/>
              </a:rPr>
              <a:t> </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69C3905C-FAF5-4F78-B2FA-696BA37E9017}"/>
              </a:ext>
            </a:extLst>
          </p:cNvPr>
          <p:cNvSpPr>
            <a:spLocks noGrp="1"/>
          </p:cNvSpPr>
          <p:nvPr>
            <p:ph type="sldNum" sz="quarter" idx="12"/>
          </p:nvPr>
        </p:nvSpPr>
        <p:spPr/>
        <p:txBody>
          <a:bodyPr/>
          <a:lstStyle/>
          <a:p>
            <a:pPr lvl="0"/>
            <a:fld id="{82867BB9-60D0-40B7-B047-09D16397259F}" type="slidenum">
              <a:t>8</a:t>
            </a:fld>
            <a:endParaRPr lang="en-US"/>
          </a:p>
        </p:txBody>
      </p:sp>
      <p:sp>
        <p:nvSpPr>
          <p:cNvPr id="3" name="Title 2">
            <a:extLst>
              <a:ext uri="{FF2B5EF4-FFF2-40B4-BE49-F238E27FC236}">
                <a16:creationId xmlns:a16="http://schemas.microsoft.com/office/drawing/2014/main" id="{DD85E2CC-374F-46DC-BD53-AADFC73A2EA2}"/>
              </a:ext>
            </a:extLst>
          </p:cNvPr>
          <p:cNvSpPr txBox="1">
            <a:spLocks noGrp="1"/>
          </p:cNvSpPr>
          <p:nvPr>
            <p:ph type="title" idx="4294967295"/>
          </p:nvPr>
        </p:nvSpPr>
        <p:spPr>
          <a:xfrm>
            <a:off x="36829" y="-5244"/>
            <a:ext cx="10005695" cy="2843693"/>
          </a:xfrm>
        </p:spPr>
        <p:txBody>
          <a:bodyPr vert="horz" anchor="t">
            <a:noAutofit/>
          </a:bodyPr>
          <a:lstStyle/>
          <a:p>
            <a:pPr lvl="0"/>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৫</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সাধারণ স্বার্থে ব্যাক্তি স্বার্থ ত্যাগ </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b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rPr>
              <a:t>(Subordination of individual interest </a:t>
            </a:r>
            <a:br>
              <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rPr>
            </a:br>
            <a:r>
              <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rPr>
              <a:t>              to general interest):</a:t>
            </a:r>
          </a:p>
        </p:txBody>
      </p:sp>
      <p:pic>
        <p:nvPicPr>
          <p:cNvPr id="2" name="Picture 1">
            <a:extLst>
              <a:ext uri="{FF2B5EF4-FFF2-40B4-BE49-F238E27FC236}">
                <a16:creationId xmlns:a16="http://schemas.microsoft.com/office/drawing/2014/main" id="{E1CE067B-096B-40A6-A71D-D45ADCF88235}"/>
              </a:ext>
            </a:extLst>
          </p:cNvPr>
          <p:cNvPicPr>
            <a:picLocks noChangeAspect="1"/>
          </p:cNvPicPr>
          <p:nvPr/>
        </p:nvPicPr>
        <p:blipFill>
          <a:blip r:embed="rId3">
            <a:lum/>
            <a:alphaModFix/>
          </a:blip>
          <a:srcRect/>
          <a:stretch>
            <a:fillRect/>
          </a:stretch>
        </p:blipFill>
        <p:spPr>
          <a:xfrm>
            <a:off x="5913876" y="3779837"/>
            <a:ext cx="3941219" cy="3464502"/>
          </a:xfrm>
          <a:prstGeom prst="rect">
            <a:avLst/>
          </a:prstGeom>
          <a:noFill/>
          <a:ln>
            <a:noFill/>
          </a:ln>
        </p:spPr>
      </p:pic>
      <p:sp>
        <p:nvSpPr>
          <p:cNvPr id="6" name="TextBox 5">
            <a:extLst>
              <a:ext uri="{FF2B5EF4-FFF2-40B4-BE49-F238E27FC236}">
                <a16:creationId xmlns:a16="http://schemas.microsoft.com/office/drawing/2014/main" id="{5621E5C3-E6E4-4149-A5E7-AC28CBA14FB2}"/>
              </a:ext>
            </a:extLst>
          </p:cNvPr>
          <p:cNvSpPr txBox="1"/>
          <p:nvPr/>
        </p:nvSpPr>
        <p:spPr>
          <a:xfrm>
            <a:off x="74930" y="2484477"/>
            <a:ext cx="5838946" cy="5016758"/>
          </a:xfrm>
          <a:prstGeom prst="rect">
            <a:avLst/>
          </a:prstGeom>
          <a:noFill/>
        </p:spPr>
        <p:txBody>
          <a:bodyPr wrap="square" rtlCol="0">
            <a:spAutoFit/>
          </a:bodyPr>
          <a:lstStyle/>
          <a:p>
            <a:pPr algn="just"/>
            <a:r>
              <a:rPr lang="bn-BD" sz="4000" dirty="0">
                <a:latin typeface="Shorif Sandwip" panose="02000506000000020003" pitchFamily="2" charset="0"/>
                <a:ea typeface="DejaVu Sans" pitchFamily="2"/>
                <a:cs typeface="Shorif Sandwip" panose="02000506000000020003" pitchFamily="2" charset="0"/>
              </a:rPr>
              <a:t>ব্যাক্তি স্বার্থের উর্ধ্বে প্রার্থিষ্ঠানিক স্বার্থকে অগ্রাধিকার প্রদানের নীতিকে ব্যবস্থাপনায় সাধারণ স্বার্থে ব্যাক্তি স্বার্থ ত্যাগ নীতি বলে। ব্যাক্তিগত স্বার্থ রক্ষার জন্য কখনোই প্রাতিষ্ঠানিক সামগ্রীক স্বার্থ নষ্ঠ করা উচিত নয়। কেননা, প্রার্থিষ্ঠানিক লক্ষ্য অর্জিত হলেই প্রতিষ্ঠানের সাথে সংশ্লিষ্ঠ সকলের স্বার্থ রক্ষা হতে পারে।</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76302BE-4967-4E3E-80A1-DAC874CCC04C}"/>
              </a:ext>
            </a:extLst>
          </p:cNvPr>
          <p:cNvSpPr>
            <a:spLocks noGrp="1"/>
          </p:cNvSpPr>
          <p:nvPr>
            <p:ph type="sldNum" sz="quarter" idx="12"/>
          </p:nvPr>
        </p:nvSpPr>
        <p:spPr/>
        <p:txBody>
          <a:bodyPr/>
          <a:lstStyle/>
          <a:p>
            <a:pPr lvl="0"/>
            <a:fld id="{143D4D0B-97B9-474A-8C3F-E00AA394F140}" type="slidenum">
              <a:t>9</a:t>
            </a:fld>
            <a:endParaRPr lang="en-US"/>
          </a:p>
        </p:txBody>
      </p:sp>
      <p:sp>
        <p:nvSpPr>
          <p:cNvPr id="2" name="Title 1">
            <a:extLst>
              <a:ext uri="{FF2B5EF4-FFF2-40B4-BE49-F238E27FC236}">
                <a16:creationId xmlns:a16="http://schemas.microsoft.com/office/drawing/2014/main" id="{09813CE2-DFFE-41BC-B890-5068504BC926}"/>
              </a:ext>
            </a:extLst>
          </p:cNvPr>
          <p:cNvSpPr txBox="1">
            <a:spLocks noGrp="1"/>
          </p:cNvSpPr>
          <p:nvPr>
            <p:ph type="title" idx="4294967295"/>
          </p:nvPr>
        </p:nvSpPr>
        <p:spPr>
          <a:xfrm>
            <a:off x="0" y="274638"/>
            <a:ext cx="10080624" cy="1096962"/>
          </a:xfrm>
        </p:spPr>
        <p:txBody>
          <a:bodyPr vert="horz" anchor="t">
            <a:noAutofit/>
          </a:bodyPr>
          <a:lstStyle/>
          <a:p>
            <a:pPr lvl="0"/>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৬</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bn-BD"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পারিশ্রমিকের নীতি</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horif Sandwip" panose="02000506000000020003" pitchFamily="2" charset="0"/>
                <a:cs typeface="Shorif Sandwip" panose="02000506000000020003" pitchFamily="2" charset="0"/>
              </a:rPr>
              <a:t> </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xton Sketch" panose="03080500000500000004" pitchFamily="66" charset="0"/>
              </a:rPr>
              <a:t>(Remuneration):</a:t>
            </a:r>
          </a:p>
        </p:txBody>
      </p:sp>
      <p:pic>
        <p:nvPicPr>
          <p:cNvPr id="3" name="Picture 2">
            <a:extLst>
              <a:ext uri="{FF2B5EF4-FFF2-40B4-BE49-F238E27FC236}">
                <a16:creationId xmlns:a16="http://schemas.microsoft.com/office/drawing/2014/main" id="{C889F3D2-A564-4B37-B3EA-A92E2C15A900}"/>
              </a:ext>
            </a:extLst>
          </p:cNvPr>
          <p:cNvPicPr>
            <a:picLocks noChangeAspect="1"/>
          </p:cNvPicPr>
          <p:nvPr/>
        </p:nvPicPr>
        <p:blipFill rotWithShape="1">
          <a:blip r:embed="rId3">
            <a:lum/>
            <a:alphaModFix/>
          </a:blip>
          <a:srcRect l="24827" t="34429" r="5811"/>
          <a:stretch/>
        </p:blipFill>
        <p:spPr>
          <a:xfrm>
            <a:off x="3524251" y="3985445"/>
            <a:ext cx="6556374" cy="3707579"/>
          </a:xfrm>
          <a:prstGeom prst="rect">
            <a:avLst/>
          </a:prstGeom>
          <a:noFill/>
          <a:ln>
            <a:noFill/>
          </a:ln>
        </p:spPr>
      </p:pic>
      <p:sp>
        <p:nvSpPr>
          <p:cNvPr id="6" name="TextBox 5">
            <a:extLst>
              <a:ext uri="{FF2B5EF4-FFF2-40B4-BE49-F238E27FC236}">
                <a16:creationId xmlns:a16="http://schemas.microsoft.com/office/drawing/2014/main" id="{D7601CC6-7C91-42EF-BB6D-E993E6A8216F}"/>
              </a:ext>
            </a:extLst>
          </p:cNvPr>
          <p:cNvSpPr txBox="1"/>
          <p:nvPr/>
        </p:nvSpPr>
        <p:spPr>
          <a:xfrm>
            <a:off x="-71356" y="2143068"/>
            <a:ext cx="10080625" cy="2862322"/>
          </a:xfrm>
          <a:prstGeom prst="rect">
            <a:avLst/>
          </a:prstGeom>
          <a:noFill/>
        </p:spPr>
        <p:txBody>
          <a:bodyPr wrap="square" rtlCol="0">
            <a:spAutoFit/>
          </a:bodyPr>
          <a:lstStyle/>
          <a:p>
            <a:pPr algn="just"/>
            <a:r>
              <a:rPr lang="bn-BD" sz="6000" dirty="0">
                <a:ln w="0"/>
                <a:effectLst>
                  <a:outerShdw blurRad="38100" dist="19050" dir="2700000" algn="tl" rotWithShape="0">
                    <a:schemeClr val="dk1">
                      <a:alpha val="40000"/>
                    </a:schemeClr>
                  </a:outerShdw>
                </a:effectLst>
                <a:latin typeface="Shorif Sandwip" panose="02000506000000020003" pitchFamily="2" charset="0"/>
                <a:ea typeface="DejaVu Sans" pitchFamily="2"/>
                <a:cs typeface="Shorif Sandwip" panose="02000506000000020003" pitchFamily="2" charset="0"/>
              </a:rPr>
              <a:t>প্রতিষ্ঠানে কর্মিদের কাজের প্রকৃতি, মেধা, যোগ্যতা প্রভৃতি বিবেচনায় উপযোক্তা বেতন ও সুযোগ সুবিধা দেওয়ার নীতিকেই পারিশ্রমিকের নীতি বলে।</a:t>
            </a: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906044B-FE32-4285-B9F3-D1BB5DCBF16C}">
  <we:reference id="wa104380907" version="1.0.0.0" store="en-US" storeType="OMEX"/>
  <we:alternateReferences>
    <we:reference id="WA104380907"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571</TotalTime>
  <Words>799</Words>
  <Application>Microsoft Office PowerPoint</Application>
  <PresentationFormat>Custom</PresentationFormat>
  <Paragraphs>87</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Ador Shodesh</vt:lpstr>
      <vt:lpstr>Arial</vt:lpstr>
      <vt:lpstr>Buxton Sketch</vt:lpstr>
      <vt:lpstr>Calibri</vt:lpstr>
      <vt:lpstr>Calibri Light</vt:lpstr>
      <vt:lpstr>Noto Sans</vt:lpstr>
      <vt:lpstr>Noto Sans Black</vt:lpstr>
      <vt:lpstr>OpenSymbol</vt:lpstr>
      <vt:lpstr>Shorif Sandwip</vt:lpstr>
      <vt:lpstr>Office Theme</vt:lpstr>
      <vt:lpstr>ব্যবস্থাপনার নীতি  (Principles of Management)</vt:lpstr>
      <vt:lpstr>PowerPoint Presentation</vt:lpstr>
      <vt:lpstr>হেনরি ফেয়ল প্রদত্ত ব্যবস্থানপনার  নীতি সমূহ  (Principles of management by Henri Fayol)</vt:lpstr>
      <vt:lpstr>১. কার্যবিভাজনের নীতি      (Division of work):</vt:lpstr>
      <vt:lpstr>২. কর্তৃত্ব ও দায়িত্বের সমতার নীতি  (Balancing between Authority and Responsibility):</vt:lpstr>
      <vt:lpstr>৩. নির্দেশনার ঐক্য নীতি      (Unity of Direction):</vt:lpstr>
      <vt:lpstr>৪. আদেশের ঐক্যনীতি     (Unity of Command):</vt:lpstr>
      <vt:lpstr>৫. সাধারণ স্বার্থে ব্যাক্তি স্বার্থ ত্যাগ   (Subordination of individual interest                to general interest):</vt:lpstr>
      <vt:lpstr>৬. পারিশ্রমিকের নীতি (Remuneration):</vt:lpstr>
      <vt:lpstr>৭. কেন্দ্রীকরণ ও বিকেন্দ্রীকরণের নীতিঃ  (Centralization and Decentralization):</vt:lpstr>
      <vt:lpstr>৮. নিয়মানুবর্তিতা নীতি (Discipline):</vt:lpstr>
      <vt:lpstr>৯. জোড়া-মই-শিকলের নীতি (Scalar Chain):</vt:lpstr>
      <vt:lpstr>১০. শৃঙ্খলা নীতি (Order):</vt:lpstr>
      <vt:lpstr>১১. সাম্যের নীতি (Equity):</vt:lpstr>
      <vt:lpstr>১২. চাকরির স্থায়িত্বের নীতি  (Stabilization of Service):</vt:lpstr>
      <vt:lpstr>১৩. উদ্যোগের নীতি (Initiative):</vt:lpstr>
      <vt:lpstr>১৪. একতাই বলের নীতি  (Esprit de crops):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Alizarin</dc:title>
  <dc:creator>hoq</dc:creator>
  <cp:lastModifiedBy>Mudassir</cp:lastModifiedBy>
  <cp:revision>105</cp:revision>
  <dcterms:created xsi:type="dcterms:W3CDTF">2020-01-25T18:26:21Z</dcterms:created>
  <dcterms:modified xsi:type="dcterms:W3CDTF">2020-07-05T16:45:38Z</dcterms:modified>
</cp:coreProperties>
</file>