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6" r:id="rId3"/>
    <p:sldId id="271" r:id="rId4"/>
    <p:sldId id="267" r:id="rId5"/>
    <p:sldId id="259" r:id="rId6"/>
    <p:sldId id="277" r:id="rId7"/>
    <p:sldId id="261" r:id="rId8"/>
    <p:sldId id="263" r:id="rId9"/>
    <p:sldId id="262" r:id="rId10"/>
    <p:sldId id="264" r:id="rId11"/>
    <p:sldId id="265" r:id="rId12"/>
    <p:sldId id="268" r:id="rId13"/>
    <p:sldId id="269" r:id="rId14"/>
    <p:sldId id="270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FF"/>
    <a:srgbClr val="0033CC"/>
    <a:srgbClr val="009900"/>
    <a:srgbClr val="6600C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E648B1E-0A5F-4955-B798-D38AF4605775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97ED-EF10-47FA-AAA6-BC1A9C29509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75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8B1E-0A5F-4955-B798-D38AF4605775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97ED-EF10-47FA-AAA6-BC1A9C295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2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8B1E-0A5F-4955-B798-D38AF4605775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97ED-EF10-47FA-AAA6-BC1A9C29509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35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8B1E-0A5F-4955-B798-D38AF4605775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97ED-EF10-47FA-AAA6-BC1A9C295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2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8B1E-0A5F-4955-B798-D38AF4605775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97ED-EF10-47FA-AAA6-BC1A9C29509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19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8B1E-0A5F-4955-B798-D38AF4605775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97ED-EF10-47FA-AAA6-BC1A9C295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4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8B1E-0A5F-4955-B798-D38AF4605775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97ED-EF10-47FA-AAA6-BC1A9C295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7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8B1E-0A5F-4955-B798-D38AF4605775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97ED-EF10-47FA-AAA6-BC1A9C295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4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8B1E-0A5F-4955-B798-D38AF4605775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97ED-EF10-47FA-AAA6-BC1A9C295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6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8B1E-0A5F-4955-B798-D38AF4605775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97ED-EF10-47FA-AAA6-BC1A9C295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6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8B1E-0A5F-4955-B798-D38AF4605775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97ED-EF10-47FA-AAA6-BC1A9C29509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92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E648B1E-0A5F-4955-B798-D38AF4605775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FD197ED-EF10-47FA-AAA6-BC1A9C29509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02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599" y="5029200"/>
            <a:ext cx="4876800" cy="1617785"/>
          </a:xfrm>
        </p:spPr>
        <p:txBody>
          <a:bodyPr>
            <a:normAutofit/>
          </a:bodyPr>
          <a:lstStyle/>
          <a:p>
            <a:pPr algn="ctr"/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WELCOME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Picture 11" descr="birds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4810125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pull dir="r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8459" y="127748"/>
            <a:ext cx="3583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Word meaning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251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Posture(Noun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228" y="1904342"/>
            <a:ext cx="291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Gesture</a:t>
            </a:r>
            <a:r>
              <a:rPr lang="en-US" sz="2400" dirty="0" smtClean="0">
                <a:solidFill>
                  <a:srgbClr val="0000FF"/>
                </a:solidFill>
              </a:rPr>
              <a:t>/</a:t>
            </a:r>
            <a:r>
              <a:rPr lang="en-US" sz="3200" dirty="0" smtClean="0">
                <a:solidFill>
                  <a:srgbClr val="0000FF"/>
                </a:solidFill>
              </a:rPr>
              <a:t>pose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2004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Reduction(Noun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33528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Decrease/Shortening</a:t>
            </a:r>
            <a:endParaRPr lang="en-US" sz="2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648200"/>
            <a:ext cx="260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Flex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bility(Noun)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4572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Softness</a:t>
            </a:r>
            <a:endParaRPr lang="en-US" sz="2800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791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Endeavor(verb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5715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Strive/Try</a:t>
            </a:r>
            <a:endParaRPr lang="en-US" sz="2400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FittingAnimation300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676400"/>
            <a:ext cx="1660795" cy="1101661"/>
          </a:xfrm>
          <a:prstGeom prst="rect">
            <a:avLst/>
          </a:prstGeom>
        </p:spPr>
      </p:pic>
      <p:pic>
        <p:nvPicPr>
          <p:cNvPr id="16" name="Picture 15" descr="graph-reduction-percent-244238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048000"/>
            <a:ext cx="1447800" cy="1060514"/>
          </a:xfrm>
          <a:prstGeom prst="rect">
            <a:avLst/>
          </a:prstGeom>
        </p:spPr>
      </p:pic>
      <p:pic>
        <p:nvPicPr>
          <p:cNvPr id="17" name="Picture 16" descr="Flexibility image med siz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4419600"/>
            <a:ext cx="1676400" cy="838200"/>
          </a:xfrm>
          <a:prstGeom prst="rect">
            <a:avLst/>
          </a:prstGeom>
        </p:spPr>
      </p:pic>
      <p:pic>
        <p:nvPicPr>
          <p:cNvPr id="19" name="Picture 1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5715000"/>
            <a:ext cx="1839951" cy="942975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1"/>
      <p:bldP spid="6" grpId="0"/>
      <p:bldP spid="8" grpId="1"/>
      <p:bldP spid="9" grpId="0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78932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Chronic(adjective)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3625" y="1295400"/>
            <a:ext cx="2847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Severe/Repeating</a:t>
            </a:r>
            <a:endParaRPr lang="en-US" sz="2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Depression(noun)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25" y="3634264"/>
            <a:ext cx="269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Dejection/Dumps</a:t>
            </a:r>
            <a:endParaRPr lang="en-US" sz="2000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685800"/>
            <a:ext cx="2181225" cy="1433151"/>
          </a:xfrm>
          <a:prstGeom prst="rect">
            <a:avLst/>
          </a:prstGeom>
        </p:spPr>
      </p:pic>
      <p:pic>
        <p:nvPicPr>
          <p:cNvPr id="10" name="Picture 9" descr="depression_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525449"/>
            <a:ext cx="2014537" cy="2171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Work in pairs. Talk about these questions with your partner. Give Your own opinion.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667000"/>
            <a:ext cx="84217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1.How does exercise work on our memory ?</a:t>
            </a:r>
          </a:p>
          <a:p>
            <a:endParaRPr lang="en-US" sz="2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2.What other benefits can you think of from exercise ?</a:t>
            </a:r>
          </a:p>
          <a:p>
            <a:endParaRPr lang="en-US" sz="2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What is the most important benefit of exercise to you and why?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152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Complete the sentences.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08" y="749693"/>
            <a:ext cx="8763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Yoga is a practice of …………..</a:t>
            </a:r>
          </a:p>
          <a:p>
            <a:pPr marL="342900" indent="-342900">
              <a:buAutoNum type="alphaLcPeriod"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lphaLcPeriod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Traditional Yoga works through…………</a:t>
            </a:r>
          </a:p>
          <a:p>
            <a:pPr marL="342900" indent="-342900">
              <a:buAutoNum type="alphaLcPeriod"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lphaLcPeriod"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lphaLcPeriod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Yoga is very effective in managing………</a:t>
            </a:r>
          </a:p>
          <a:p>
            <a:pPr marL="342900" indent="-342900">
              <a:buAutoNum type="alphaLcPeriod"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lphaLcPeriod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Through the poses of balance and concentration </a:t>
            </a:r>
          </a:p>
          <a:p>
            <a:pPr marL="342900" indent="-342900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Yoga………….</a:t>
            </a:r>
          </a:p>
          <a:p>
            <a:pPr marL="342900" indent="-342900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lphaLcPeriod" startAt="5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………………………………………………………………. results in  increased fitness.</a:t>
            </a:r>
          </a:p>
          <a:p>
            <a:pPr marL="342900" indent="-342900">
              <a:buAutoNum type="alphaLcPeriod" startAt="5"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lphaLcPeriod" startAt="5"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lphaLcPeriod" startAt="5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Yoga can reduce or work for ………………………………</a:t>
            </a:r>
          </a:p>
          <a:p>
            <a:pPr marL="342900" indent="-342900">
              <a:buAutoNum type="alphaLcPeriod" startAt="5"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lphaLcPeriod" startAt="5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Yoga can control …………………………………..</a:t>
            </a:r>
          </a:p>
          <a:p>
            <a:pPr marL="342900" indent="-342900">
              <a:buAutoNum type="alphaLcPeriod" startAt="5"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lphaLcPeriod" startAt="5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Yoga cannot cure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percent, but…</a:t>
            </a:r>
          </a:p>
          <a:p>
            <a:pPr marL="342900" indent="-342900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655436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Posture and breathing.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12192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Behaviour</a:t>
            </a:r>
            <a:r>
              <a:rPr lang="en-US" sz="2000" dirty="0" smtClean="0">
                <a:solidFill>
                  <a:srgbClr val="C00000"/>
                </a:solidFill>
              </a:rPr>
              <a:t> , diet and meditation 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2051447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Stress and anxiety .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3200400"/>
            <a:ext cx="758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Draws our focus away from our busy ,chaotic day towards calm .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09600" y="384284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Learning as well as refining  new poses   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5534827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Our eating and weight.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500" y="5047861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Reducing heart rate and blood pressure 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3900" y="6147552"/>
            <a:ext cx="461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it can help some health conditions  when combined with  proper treatment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-7441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Check (Yes)the statements about yoga below.</a:t>
            </a:r>
            <a:endParaRPr lang="en-US" sz="2800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957585"/>
              </p:ext>
            </p:extLst>
          </p:nvPr>
        </p:nvGraphicFramePr>
        <p:xfrm>
          <a:off x="1447799" y="990600"/>
          <a:ext cx="7021829" cy="5158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298"/>
                <a:gridCol w="5315103"/>
                <a:gridCol w="1154428"/>
              </a:tblGrid>
              <a:tr h="740176">
                <a:tc>
                  <a:txBody>
                    <a:bodyPr/>
                    <a:lstStyle/>
                    <a:p>
                      <a:r>
                        <a:rPr lang="en-US" dirty="0" smtClean="0"/>
                        <a:t>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Yoga improves fitness.</a:t>
                      </a:r>
                      <a:endParaRPr lang="en-US" sz="2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9344">
                <a:tc>
                  <a:txBody>
                    <a:bodyPr/>
                    <a:lstStyle/>
                    <a:p>
                      <a:r>
                        <a:rPr lang="en-US" dirty="0" smtClean="0"/>
                        <a:t>b.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Yoga has little to do with eating habits .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en-US" dirty="0"/>
                    </a:p>
                  </a:txBody>
                  <a:tcPr/>
                </a:tc>
              </a:tr>
              <a:tr h="611750">
                <a:tc>
                  <a:txBody>
                    <a:bodyPr/>
                    <a:lstStyle/>
                    <a:p>
                      <a:r>
                        <a:rPr lang="en-US" dirty="0" smtClean="0"/>
                        <a:t>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 may differ according to doer levels .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96762">
                <a:tc>
                  <a:txBody>
                    <a:bodyPr/>
                    <a:lstStyle/>
                    <a:p>
                      <a:r>
                        <a:rPr lang="en-US" dirty="0" smtClean="0"/>
                        <a:t>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It helps</a:t>
                      </a:r>
                      <a:r>
                        <a:rPr lang="en-US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people shake off all types  of physical and mental disorders.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9344">
                <a:tc>
                  <a:txBody>
                    <a:bodyPr/>
                    <a:lstStyle/>
                    <a:p>
                      <a:r>
                        <a:rPr lang="en-US" dirty="0" smtClean="0"/>
                        <a:t>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It works both body and mind together .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8824">
                <a:tc>
                  <a:txBody>
                    <a:bodyPr/>
                    <a:lstStyle/>
                    <a:p>
                      <a:r>
                        <a:rPr lang="en-US" dirty="0" smtClean="0"/>
                        <a:t>f.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It helps practitioners undergo similar level of difficulty . 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3213">
                <a:tc>
                  <a:txBody>
                    <a:bodyPr/>
                    <a:lstStyle/>
                    <a:p>
                      <a:r>
                        <a:rPr lang="en-US" dirty="0" smtClean="0"/>
                        <a:t>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If you know yoga , you have better control over your real life hazards .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7734">
                <a:tc>
                  <a:txBody>
                    <a:bodyPr/>
                    <a:lstStyle/>
                    <a:p>
                      <a:r>
                        <a:rPr lang="en-US" dirty="0" smtClean="0"/>
                        <a:t>h.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It also helps you live longer .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91400" y="1905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Incorrect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3048000"/>
            <a:ext cx="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91400" y="12954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Correct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1400" y="2438401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Correct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47531" y="3107322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Incorrect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1400" y="37338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Correct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91400" y="44196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Correct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91400" y="50292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Correct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5200" y="58674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Correct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4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4572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Home work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2098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a paragraph about “How to Yoga help you a happy life .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43200"/>
            <a:ext cx="9122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 You</a:t>
            </a:r>
            <a:endParaRPr lang="en-US" sz="9600" b="1" i="1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7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059871" y="533400"/>
            <a:ext cx="5176657" cy="8721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latin typeface="Algerian" panose="04020705040A02060702" pitchFamily="82" charset="0"/>
              </a:rPr>
              <a:t>INTRODUCTION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" y="1688124"/>
            <a:ext cx="4572000" cy="343251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Nurul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Amin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Assistant Teacher. </a:t>
            </a:r>
          </a:p>
          <a:p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Goplar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Bazar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High School.</a:t>
            </a:r>
          </a:p>
          <a:p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Nabiganj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Habiganj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01745633703</a:t>
            </a:r>
          </a:p>
          <a:p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nurulaminteacher@gmail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com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48200" y="1711570"/>
            <a:ext cx="4495800" cy="340907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Class : Nine</a:t>
            </a:r>
          </a:p>
          <a:p>
            <a:pPr algn="ctr"/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Sub.English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1st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Paper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Unite : Two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Lesson: One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Date: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02.07.2020</a:t>
            </a:r>
          </a:p>
        </p:txBody>
      </p:sp>
      <p:pic>
        <p:nvPicPr>
          <p:cNvPr id="6" name="Picture 5" descr="nurul amin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9118" y="1828800"/>
            <a:ext cx="1020655" cy="1050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1779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7700" y="6096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  <a:endParaRPr lang="en-US" sz="5400" dirty="0">
              <a:solidFill>
                <a:srgbClr val="0066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812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 finishing the lesson, Students will be able to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95600"/>
            <a:ext cx="9067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*What is Yoga?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*Write the health benefit of Yoga .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*Explain our pastimes .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*Participate in  conversation and discussion.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1600" y="1066800"/>
            <a:ext cx="224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IMG_20150227_150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943600" y="761998"/>
            <a:ext cx="3200400" cy="2794002"/>
          </a:xfrm>
          <a:prstGeom prst="rect">
            <a:avLst/>
          </a:prstGeom>
        </p:spPr>
      </p:pic>
      <p:pic>
        <p:nvPicPr>
          <p:cNvPr id="6" name="Picture 5" descr="IMG_20150228_2059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761999"/>
            <a:ext cx="3048000" cy="2794002"/>
          </a:xfrm>
          <a:prstGeom prst="rect">
            <a:avLst/>
          </a:prstGeom>
        </p:spPr>
      </p:pic>
      <p:pic>
        <p:nvPicPr>
          <p:cNvPr id="9" name="Picture 8" descr="IMG_20150228_2057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0800" y="711200"/>
            <a:ext cx="2794000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4495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Listeing</a:t>
            </a:r>
            <a:r>
              <a:rPr lang="en-US" b="1" dirty="0" smtClean="0">
                <a:solidFill>
                  <a:srgbClr val="7030A0"/>
                </a:solidFill>
              </a:rPr>
              <a:t>   </a:t>
            </a:r>
            <a:r>
              <a:rPr lang="en-US" b="1" dirty="0" err="1" smtClean="0">
                <a:solidFill>
                  <a:srgbClr val="7030A0"/>
                </a:solidFill>
              </a:rPr>
              <a:t>Musicn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44958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</a:rPr>
              <a:t>Reading Story Book</a:t>
            </a:r>
            <a:endParaRPr lang="en-US" sz="2000" dirty="0">
              <a:solidFill>
                <a:srgbClr val="66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495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Playing  Game  on </a:t>
            </a:r>
            <a:r>
              <a:rPr lang="en-US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Computer</a:t>
            </a:r>
            <a:endParaRPr lang="en-US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79434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Picture  No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1062" y="3701534"/>
            <a:ext cx="220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Picture  No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6705600" y="36565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Picture  No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people doing here?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229600" cy="3429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1.What do you see in picture 1 ?</a:t>
            </a:r>
          </a:p>
          <a:p>
            <a:pPr>
              <a:buNone/>
            </a:pPr>
            <a:endParaRPr lang="en-US" sz="18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do you see in picture 2 ?</a:t>
            </a:r>
          </a:p>
          <a:p>
            <a:pPr>
              <a:buNone/>
            </a:pPr>
            <a:endParaRPr lang="en-US" sz="18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3.What do you see in picture 3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029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Question:  When do the people  do  these kind of work ?  </a:t>
            </a:r>
            <a:endParaRPr lang="en-US" sz="2400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IMG_20150228_2057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72400" y="838200"/>
            <a:ext cx="762000" cy="1371600"/>
          </a:xfrm>
          <a:prstGeom prst="rect">
            <a:avLst/>
          </a:prstGeom>
        </p:spPr>
      </p:pic>
      <p:pic>
        <p:nvPicPr>
          <p:cNvPr id="11" name="Picture 10" descr="IMG_20150227_150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467600" y="3352800"/>
            <a:ext cx="1371600" cy="1066800"/>
          </a:xfrm>
          <a:prstGeom prst="rect">
            <a:avLst/>
          </a:prstGeom>
        </p:spPr>
      </p:pic>
      <p:pic>
        <p:nvPicPr>
          <p:cNvPr id="12" name="Picture 11" descr="IMG_20150228_2059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0" y="1981200"/>
            <a:ext cx="1371600" cy="1077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5334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Today’s Lesson</a:t>
            </a:r>
            <a:endParaRPr lang="en-US" sz="4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2438400" y="1524000"/>
            <a:ext cx="4876800" cy="1981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Pastime</a:t>
            </a:r>
            <a:endParaRPr lang="en-US" sz="4800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396425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dialogue and answer the questions</a:t>
            </a:r>
            <a:endParaRPr lang="en-US" sz="28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9500" y="2438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Questions: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513202"/>
            <a:ext cx="7270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Why does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Anusha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like going to the job ?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4351347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2.What are her pastime ?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7838" y="5421868"/>
            <a:ext cx="7247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Make a list of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Tiya’s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pastimes .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6006643"/>
            <a:ext cx="7140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4.How will </a:t>
            </a:r>
            <a:r>
              <a:rPr lang="en-US" sz="32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Tiya</a:t>
            </a:r>
            <a:r>
              <a:rPr lang="en-US" sz="32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learn about yoga ?</a:t>
            </a:r>
            <a:endParaRPr lang="en-US" sz="32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83232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SS act out the dialogue (Page-16,Stage-B)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yoga-for-every-per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6078" y="3352800"/>
            <a:ext cx="4038600" cy="3309353"/>
          </a:xfrm>
          <a:prstGeom prst="rect">
            <a:avLst/>
          </a:prstGeom>
        </p:spPr>
      </p:pic>
      <p:pic>
        <p:nvPicPr>
          <p:cNvPr id="18" name="Picture 17" descr="sligo-yoga-class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6078" y="237510"/>
            <a:ext cx="4038600" cy="3121152"/>
          </a:xfrm>
          <a:prstGeom prst="rect">
            <a:avLst/>
          </a:prstGeom>
        </p:spPr>
      </p:pic>
      <p:pic>
        <p:nvPicPr>
          <p:cNvPr id="8" name="Picture 7" descr="SunsetYo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882" y="228600"/>
            <a:ext cx="4061080" cy="30284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4235962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open page at 17  read the texts C :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2667000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health benefits </a:t>
            </a:r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yoga…..</a:t>
            </a:r>
            <a:endParaRPr lang="en-US" sz="28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Stress reduction of y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.Increased fitness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.Management of chronic health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4.Weight loss  </a:t>
            </a:r>
            <a:endParaRPr lang="en-US" sz="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                                                       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1285</TotalTime>
  <Words>539</Words>
  <Application>Microsoft Office PowerPoint</Application>
  <PresentationFormat>On-screen Show (4:3)</PresentationFormat>
  <Paragraphs>128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Algerian</vt:lpstr>
      <vt:lpstr>NikoshBAN</vt:lpstr>
      <vt:lpstr>Times New Roman</vt:lpstr>
      <vt:lpstr>Tw Cen MT</vt:lpstr>
      <vt:lpstr>Tw Cen MT Condensed</vt:lpstr>
      <vt:lpstr>Wingdings</vt:lpstr>
      <vt:lpstr>Wingdings 3</vt:lpstr>
      <vt:lpstr>Integral</vt:lpstr>
      <vt:lpstr>WELCOME </vt:lpstr>
      <vt:lpstr>PowerPoint Presentation</vt:lpstr>
      <vt:lpstr>PowerPoint Presentation</vt:lpstr>
      <vt:lpstr>PowerPoint Presentation</vt:lpstr>
      <vt:lpstr>What are the people doing here?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User</dc:creator>
  <cp:lastModifiedBy>Nurul Amin</cp:lastModifiedBy>
  <cp:revision>270</cp:revision>
  <dcterms:created xsi:type="dcterms:W3CDTF">2015-02-26T08:25:12Z</dcterms:created>
  <dcterms:modified xsi:type="dcterms:W3CDTF">2020-07-04T17:45:16Z</dcterms:modified>
</cp:coreProperties>
</file>