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2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2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3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9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7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040"/>
            <a:ext cx="9067800" cy="68309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371600" y="533400"/>
            <a:ext cx="4876800" cy="1066800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9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0"/>
            <a:ext cx="4038600" cy="3200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3459480"/>
            <a:ext cx="4038600" cy="3200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419600" cy="32004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800600" cy="32004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57400"/>
            <a:ext cx="91440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১।কম্পিউটারের  প্রকারভেদ উল্লেখ কর।</a:t>
            </a:r>
          </a:p>
          <a:p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২।শেষের চিত্রের কম্পিউটার কোন  ধরনের </a:t>
            </a:r>
            <a:r>
              <a:rPr lang="bn-B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3352800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0"/>
            <a:ext cx="5334000" cy="304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352800"/>
            <a:ext cx="3657600" cy="3429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3352800"/>
            <a:ext cx="4953000" cy="3429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4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১।সুপার কম্পিউটারের কয়েকটি বৈশিষ্ট্য লিখ।</a:t>
            </a:r>
          </a:p>
          <a:p>
            <a:pPr algn="ctr"/>
            <a:endParaRPr lang="bn-BD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সুপার কম্পিউটারের বৈশিষ্ট্যঃ</a:t>
            </a:r>
          </a:p>
          <a:p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১সুপার কম্পিউটার সবচেয়ে শক্তিশালী ।</a:t>
            </a:r>
          </a:p>
          <a:p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২।এ কম্পিউটার ব্যয়বহুল।</a:t>
            </a:r>
          </a:p>
          <a:p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 কম্পিউটার সবচেয়ে দ্রুতগতি সম্পন্ন।</a:t>
            </a:r>
          </a:p>
          <a:p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৪।এ কম্পিউটার জটিল বৈজ্ঞানিক বিশ্লেষণে কাজ করে।</a:t>
            </a:r>
          </a:p>
          <a:p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এ কম্পিউটার মহাকাশ গবেষণা ও  পরমাণু শক্তিতে কাজ করে।</a:t>
            </a:r>
          </a:p>
          <a:p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৬।আবহাওয়া ও কৃত্রিম উপগ্রহ গবেষণায় ব্যবহার হয়।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 নাও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0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848600" cy="579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457200"/>
            <a:ext cx="2819400" cy="2895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1900" y="457200"/>
            <a:ext cx="1828800" cy="2895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657600"/>
            <a:ext cx="3733800" cy="2590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6300" y="3657600"/>
            <a:ext cx="3924300" cy="25908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457200"/>
            <a:ext cx="2895600" cy="289559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71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99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মাইন্ড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ম্যাপিং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মোবাইল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ব্যবহার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হয়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এমন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পাঁচটি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দিক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উল্লেখ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কর</a:t>
            </a:r>
            <a:r>
              <a:rPr lang="en-US" sz="2800" dirty="0" smtClean="0">
                <a:solidFill>
                  <a:srgbClr val="00B0F0"/>
                </a:solidFill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601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2296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কম্পিউটার ও মোবাইল এর মধ্যে ৫টি পার্থক্য লিখ।</a:t>
            </a:r>
          </a:p>
          <a:p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কাজ করার পদ্ধতির দিক থেকে কম্পিউটার কত প্রকার ও কী কী?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5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82296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কম্পিউটার এর বৈশিষ্ট্য লিখ।</a:t>
            </a:r>
          </a:p>
          <a:p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কম্পিউটার এর শ্রেণিবিভাগ বর্ণনা কর।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85800"/>
            <a:ext cx="7391400" cy="5638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762000"/>
            <a:ext cx="65532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2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788634"/>
            <a:ext cx="5867400" cy="1141765"/>
          </a:xfrm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নূরুল আমিন</a:t>
            </a:r>
          </a:p>
          <a:p>
            <a:pPr marL="0" indent="0">
              <a:buNone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</a:p>
          <a:p>
            <a:pPr marL="0" indent="0">
              <a:buNone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গোপলার বাজার উচ্চ বিদ্যালয়</a:t>
            </a:r>
          </a:p>
          <a:p>
            <a:pPr marL="0" indent="0">
              <a:buNone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নবীগঞ্জ,হবিগঞ্জ।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3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BD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pPr algn="ctr"/>
            <a:r>
              <a:rPr lang="bn-BD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8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bn-BD" sz="8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0"/>
            <a:ext cx="4495800" cy="4495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2000"/>
            <a:ext cx="4419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1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পাঠ-</a:t>
            </a:r>
          </a:p>
          <a:p>
            <a:pPr algn="ctr"/>
            <a:r>
              <a:rPr lang="bn-BD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মোবাইল ফোন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7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 algn="ctr"/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১।কম্পিউটার কী তা বলতে পারবে;</a:t>
            </a:r>
          </a:p>
          <a:p>
            <a:pPr algn="ctr"/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২।কম্পিউটার এর শ্রেণিবিভাগ ও তার বৈশিষ্ট্য বর্ণনা করতে পারবে;</a:t>
            </a:r>
          </a:p>
          <a:p>
            <a:pPr algn="ctr"/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৩।কম্পিউটার ও মোবাইল এর মধ্যে পার্থক্য নির্ণয় করতে পারবে;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9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228600"/>
            <a:ext cx="6096000" cy="3429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86200"/>
            <a:ext cx="3962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1295400"/>
            <a:ext cx="67818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pPr algn="ctr"/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১।কম্পিউটার কী ?</a:t>
            </a: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1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7206"/>
            <a:ext cx="4572000" cy="3429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0"/>
            <a:ext cx="4114800" cy="3429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3657600"/>
            <a:ext cx="5105400" cy="2971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7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214</Words>
  <Application>Microsoft Office PowerPoint</Application>
  <PresentationFormat>On-screen Show (4:3)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Nurul Amin</cp:lastModifiedBy>
  <cp:revision>56</cp:revision>
  <dcterms:created xsi:type="dcterms:W3CDTF">2006-08-16T00:00:00Z</dcterms:created>
  <dcterms:modified xsi:type="dcterms:W3CDTF">2020-07-01T11:52:51Z</dcterms:modified>
</cp:coreProperties>
</file>