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79" r:id="rId4"/>
    <p:sldId id="280" r:id="rId5"/>
    <p:sldId id="282" r:id="rId6"/>
    <p:sldId id="283" r:id="rId7"/>
    <p:sldId id="256" r:id="rId8"/>
    <p:sldId id="258" r:id="rId9"/>
    <p:sldId id="259" r:id="rId10"/>
    <p:sldId id="260" r:id="rId11"/>
    <p:sldId id="261" r:id="rId12"/>
    <p:sldId id="262" r:id="rId13"/>
    <p:sldId id="265" r:id="rId14"/>
    <p:sldId id="266" r:id="rId15"/>
    <p:sldId id="275" r:id="rId16"/>
    <p:sldId id="276" r:id="rId17"/>
    <p:sldId id="277" r:id="rId18"/>
    <p:sldId id="263" r:id="rId19"/>
    <p:sldId id="264" r:id="rId20"/>
    <p:sldId id="267" r:id="rId21"/>
    <p:sldId id="268" r:id="rId22"/>
    <p:sldId id="269" r:id="rId23"/>
    <p:sldId id="270" r:id="rId24"/>
    <p:sldId id="271" r:id="rId25"/>
    <p:sldId id="273" r:id="rId26"/>
    <p:sldId id="278" r:id="rId27"/>
    <p:sldId id="272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1"/>
    <a:srgbClr val="FFC000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7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3200401" y="1676399"/>
          <a:ext cx="2322981" cy="2267615"/>
        </a:xfrm>
        <a:prstGeom prst="ellipse">
          <a:avLst/>
        </a:prstGeom>
        <a:solidFill>
          <a:srgbClr val="7030A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sz="24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৪র্থ খলিফা</a:t>
          </a:r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xfrm>
          <a:off x="3459946" y="3616"/>
          <a:ext cx="1803890" cy="116877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3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জন্মঃ ৬০০ খ্রিঃ</a:t>
          </a:r>
          <a:endParaRPr lang="en-US" sz="3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>
        <a:xfrm rot="16200000">
          <a:off x="4228329" y="1183591"/>
          <a:ext cx="267123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5638802" y="1904996"/>
          <a:ext cx="2211174" cy="1168777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sz="24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মাতাঃ ফাতেমা</a:t>
          </a:r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>
        <a:xfrm rot="21139848">
          <a:off x="5547420" y="2396421"/>
          <a:ext cx="85851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378517" y="4314006"/>
          <a:ext cx="1486824" cy="116877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bn-BD" sz="1800" b="1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 ৬১০ খ্রিঃ</a:t>
          </a:r>
          <a:endParaRPr lang="en-US" sz="1800" b="1" dirty="0">
            <a:solidFill>
              <a:sysClr val="windowText" lastClr="000000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>
        <a:xfrm rot="4200000">
          <a:off x="4702442" y="3852333"/>
          <a:ext cx="258298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xfrm>
          <a:off x="2133600" y="533402"/>
          <a:ext cx="1382663" cy="1168777"/>
        </a:xfrm>
        <a:prstGeom prst="ellipse">
          <a:avLst/>
        </a:prstGeom>
        <a:solidFill>
          <a:sysClr val="windowText" lastClr="000000"/>
        </a:solidFill>
        <a:ln w="25400" cap="flat" cmpd="sng" algn="ctr">
          <a:solidFill>
            <a:sysClr val="windowText" lastClr="000000">
              <a:shade val="50000"/>
            </a:sysClr>
          </a:solidFill>
          <a:prstDash val="solid"/>
        </a:ln>
        <a:effectLst/>
      </dgm:spPr>
      <dgm:t>
        <a:bodyPr/>
        <a:lstStyle/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মৃত্যঃ </a:t>
          </a:r>
        </a:p>
        <a:p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২৭ জানুয়ারি </a:t>
          </a:r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৬৬১ </a:t>
          </a:r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 </a:t>
          </a:r>
          <a:endParaRPr lang="en-US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>
        <a:xfrm rot="13665360">
          <a:off x="3287648" y="1528904"/>
          <a:ext cx="272371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>
        <a:xfrm>
          <a:off x="5136906" y="3336920"/>
          <a:ext cx="2298937" cy="116877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4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বংশঃ কুরাইশ বংশের হাশেমি গোত্রে</a:t>
          </a:r>
          <a:endParaRPr lang="en-US" sz="24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>
        <a:xfrm rot="1800000">
          <a:off x="5391170" y="3185266"/>
          <a:ext cx="101047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5105399" y="685806"/>
          <a:ext cx="1726622" cy="1168777"/>
        </a:xfrm>
        <a:prstGeom prst="ellipse">
          <a:avLst/>
        </a:prstGeom>
        <a:solidFill>
          <a:srgbClr val="FF000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sz="20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পিতাঃ </a:t>
          </a:r>
        </a:p>
        <a:p>
          <a:r>
            <a:rPr lang="bn-BD" sz="20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আবু তালিব</a:t>
          </a:r>
        </a:p>
        <a:p>
          <a:endParaRPr lang="bn-BD" sz="20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938CADF5-F1EC-417A-896A-2321F52C12CE}" type="parTrans" cxnId="{BA070389-0767-4851-82D6-47CE3873F5E5}">
      <dgm:prSet/>
      <dgm:spPr>
        <a:xfrm rot="18972972">
          <a:off x="5223708" y="1637361"/>
          <a:ext cx="205537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 custT="1"/>
      <dgm:spPr>
        <a:xfrm>
          <a:off x="1147208" y="1773544"/>
          <a:ext cx="1980340" cy="116877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0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শাসনকালঃ</a:t>
          </a:r>
        </a:p>
        <a:p>
          <a:r>
            <a:rPr lang="bn-BD" sz="20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৬৫৬ – ৬৬১ </a:t>
          </a:r>
          <a:r>
            <a:rPr lang="bn-BD" sz="20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 </a:t>
          </a:r>
          <a:endParaRPr lang="en-US" sz="20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>
        <a:xfrm rot="11489544">
          <a:off x="3110547" y="2315742"/>
          <a:ext cx="81800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547CD20-BAF6-4F71-BB56-E1FC0E58E02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2892779" y="4314006"/>
          <a:ext cx="1418147" cy="1168777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bn-BD" sz="18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১০ বছর বয়সে ইসলাম গ্রহণ</a:t>
          </a:r>
          <a:endParaRPr lang="en-US" sz="18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6705972D-D33F-4ABB-9108-0260F4C3A81F}" type="parTrans" cxnId="{F58D37F5-9EB4-40BF-8A64-2BEE5042E3AE}">
      <dgm:prSet/>
      <dgm:spPr>
        <a:xfrm rot="6600000">
          <a:off x="3762080" y="3853350"/>
          <a:ext cx="259481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8C3B3F8-25F3-438E-A59F-06778AD6162D}" type="sibTrans" cxnId="{F58D37F5-9EB4-40BF-8A64-2BEE5042E3AE}">
      <dgm:prSet/>
      <dgm:spPr/>
      <dgm:t>
        <a:bodyPr/>
        <a:lstStyle/>
        <a:p>
          <a:endParaRPr lang="en-US"/>
        </a:p>
      </dgm:t>
    </dgm:pt>
    <dgm:pt modelId="{070CF9C9-058E-4B76-91F3-BE17E8E6CF9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1524002" y="3336920"/>
          <a:ext cx="1826810" cy="1168777"/>
        </a:xfrm>
        <a:prstGeom prst="ellipse">
          <a:avLst/>
        </a:prstGeom>
        <a:solidFill>
          <a:sysClr val="windowText" lastClr="000000"/>
        </a:soli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 err="1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খলিফা</a:t>
          </a:r>
          <a:r>
            <a:rPr lang="en-US" b="1" dirty="0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নির্বাচিত</a:t>
          </a:r>
          <a:r>
            <a:rPr lang="en-US" b="1" dirty="0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 - ২৩ </a:t>
          </a:r>
          <a:r>
            <a:rPr lang="en-US" b="1" dirty="0" err="1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জুন</a:t>
          </a:r>
          <a:r>
            <a:rPr lang="en-US" b="1" dirty="0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 ৬৫৬ </a:t>
          </a:r>
          <a:r>
            <a:rPr lang="en-US" b="1" dirty="0" err="1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r>
            <a:rPr lang="en-US" b="1" dirty="0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 </a:t>
          </a:r>
        </a:p>
      </dgm:t>
    </dgm:pt>
    <dgm:pt modelId="{CBF2E125-B8AB-430A-93AA-DA6F63955725}" type="parTrans" cxnId="{3852D982-3D0F-4A52-AED6-E69BBD25B02D}">
      <dgm:prSet/>
      <dgm:spPr>
        <a:xfrm rot="9000000">
          <a:off x="3167074" y="3208096"/>
          <a:ext cx="150943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B921B0C-72C7-460B-82F9-40536D11C9A7}" type="sibTrans" cxnId="{3852D982-3D0F-4A52-AED6-E69BBD25B02D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 custScaleX="238108" custScaleY="232433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9" custScaleX="15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9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9" custScaleX="147729" custRadScaleRad="100155" custRadScaleInc="3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9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9" custScaleX="189187" custRadScaleRad="108181" custRadScaleInc="1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9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9" custScaleX="19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9" custScaleX="127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621E-47D8-42CC-8103-257D2F36E4A2}" type="pres">
      <dgm:prSet presAssocID="{6705972D-D33F-4ABB-9108-0260F4C3A81F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72AA80B-52DF-40D0-BAF8-52FCA6CB36A6}" type="pres">
      <dgm:prSet presAssocID="{6705972D-D33F-4ABB-9108-0260F4C3A8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FBDF945-FF23-492A-81E4-C52D48471845}" type="pres">
      <dgm:prSet presAssocID="{6547CD20-BAF6-4F71-BB56-E1FC0E58E023}" presName="node" presStyleLbl="node1" presStyleIdx="5" presStyleCnt="9" custScaleX="121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C0AD-41C3-4F19-837E-34001822C4B1}" type="pres">
      <dgm:prSet presAssocID="{CBF2E125-B8AB-430A-93AA-DA6F63955725}" presName="parTrans" presStyleLbl="sibTrans2D1" presStyleIdx="6" presStyleCnt="9"/>
      <dgm:spPr/>
      <dgm:t>
        <a:bodyPr/>
        <a:lstStyle/>
        <a:p>
          <a:endParaRPr lang="en-US"/>
        </a:p>
      </dgm:t>
    </dgm:pt>
    <dgm:pt modelId="{EBB6C5AA-010A-459A-BDE4-7AC9EEC467CB}" type="pres">
      <dgm:prSet presAssocID="{CBF2E125-B8AB-430A-93AA-DA6F63955725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5D326058-62D9-4C4A-A6A8-06BD7BB7E224}" type="pres">
      <dgm:prSet presAssocID="{070CF9C9-058E-4B76-91F3-BE17E8E6CF92}" presName="node" presStyleLbl="node1" presStyleIdx="6" presStyleCnt="9" custScaleX="15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7" presStyleCnt="9" custScaleX="169437" custRadScaleRad="102152" custRadScaleInc="7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8" presStyleCnt="9" custScaleX="118300" custRadScaleRad="102878" custRadScaleInc="-1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22E33-6D73-4887-9170-CD18AF31BA05}" type="presOf" srcId="{DC85941F-F58B-45FB-B21A-9D71656CFCA9}" destId="{ED903376-AB3E-4468-8A4D-8E49E5E1FA56}" srcOrd="1" destOrd="0" presId="urn:microsoft.com/office/officeart/2005/8/layout/radial5"/>
    <dgm:cxn modelId="{C37C3336-C384-4044-BA0F-7CEEA9722732}" srcId="{B6C66EBA-3252-4895-AC1E-386197BF5F49}" destId="{E66F8F77-C3F7-4D2B-8AE4-6143F244B05B}" srcOrd="7" destOrd="0" parTransId="{B27055D6-F6AA-485E-AD1F-141811F00EA7}" sibTransId="{8EC12BCD-9FE5-424F-8DDD-D81954ED3097}"/>
    <dgm:cxn modelId="{35880D42-2E0D-4888-91DD-7B572127D86A}" type="presOf" srcId="{1424B024-E4E4-457C-AA13-1DB7FE941E70}" destId="{5E909EA3-7E62-4E2D-87F9-F153F15DCA42}" srcOrd="1" destOrd="0" presId="urn:microsoft.com/office/officeart/2005/8/layout/radial5"/>
    <dgm:cxn modelId="{1E293A05-6214-4635-81BF-51A78DD8381A}" type="presOf" srcId="{31FE125A-0751-4A29-8769-0AE965E54B8D}" destId="{BFDF3D8D-65C7-4A74-8BB9-6BDC07255B6E}" srcOrd="0" destOrd="0" presId="urn:microsoft.com/office/officeart/2005/8/layout/radial5"/>
    <dgm:cxn modelId="{0461B54D-E1A2-49E1-B685-2FD1C9876752}" type="presOf" srcId="{B27055D6-F6AA-485E-AD1F-141811F00EA7}" destId="{0CEBFA3C-BDFC-42C9-84F9-21C581482870}" srcOrd="1" destOrd="0" presId="urn:microsoft.com/office/officeart/2005/8/layout/radial5"/>
    <dgm:cxn modelId="{8F5C5C94-3499-464A-9E7A-26FF95F31217}" type="presOf" srcId="{6547CD20-BAF6-4F71-BB56-E1FC0E58E023}" destId="{FFBDF945-FF23-492A-81E4-C52D48471845}" srcOrd="0" destOrd="0" presId="urn:microsoft.com/office/officeart/2005/8/layout/radial5"/>
    <dgm:cxn modelId="{A8587980-B56D-4A27-B6A9-016175C09E0F}" type="presOf" srcId="{6705972D-D33F-4ABB-9108-0260F4C3A81F}" destId="{27BA621E-47D8-42CC-8103-257D2F36E4A2}" srcOrd="0" destOrd="0" presId="urn:microsoft.com/office/officeart/2005/8/layout/radial5"/>
    <dgm:cxn modelId="{30931D96-2E3A-4DCB-9D8B-54413565834F}" type="presOf" srcId="{4EB4CA38-A3CA-4CF5-A21C-6E9C305BB4F4}" destId="{718C9633-8326-4114-82A9-851E5BF630A4}" srcOrd="0" destOrd="0" presId="urn:microsoft.com/office/officeart/2005/8/layout/radial5"/>
    <dgm:cxn modelId="{48D221B6-A3CD-485E-8DF9-46C5B1ECFAEC}" type="presOf" srcId="{1A886BAC-8359-445A-9FEA-7FFC5B29E7BF}" destId="{A04533C8-E41E-4919-A610-79BF35531D6B}" srcOrd="0" destOrd="0" presId="urn:microsoft.com/office/officeart/2005/8/layout/radial5"/>
    <dgm:cxn modelId="{19D7210B-0702-4678-BCCC-3FEAC7665DBC}" type="presOf" srcId="{B27055D6-F6AA-485E-AD1F-141811F00EA7}" destId="{37A33C74-DD70-4490-9CB5-BF4DFCFFFB0A}" srcOrd="0" destOrd="0" presId="urn:microsoft.com/office/officeart/2005/8/layout/radial5"/>
    <dgm:cxn modelId="{0635A606-717E-4617-9D8A-DDDECAA994D7}" type="presOf" srcId="{2F9275E6-2D21-4883-9C26-101D652A6A79}" destId="{4BD38BBB-E343-4887-A606-EA8BF6B8030F}" srcOrd="0" destOrd="0" presId="urn:microsoft.com/office/officeart/2005/8/layout/radial5"/>
    <dgm:cxn modelId="{CDC13F1E-9FF9-4CB4-93DA-7CF7099375C0}" type="presOf" srcId="{1A886BAC-8359-445A-9FEA-7FFC5B29E7BF}" destId="{FC7A1BB4-ADE9-4637-B1C5-08DB80A1D3C9}" srcOrd="1" destOrd="0" presId="urn:microsoft.com/office/officeart/2005/8/layout/radial5"/>
    <dgm:cxn modelId="{E442277D-5AE3-4523-8D1B-1181D7770CA5}" type="presOf" srcId="{1057C904-914F-4F02-96C1-A87D78693D06}" destId="{96D8137D-B3C8-4B62-8152-564933220307}" srcOrd="0" destOrd="0" presId="urn:microsoft.com/office/officeart/2005/8/layout/radial5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9C2DB183-1418-46B7-8A2E-13E727621523}" type="presOf" srcId="{6705972D-D33F-4ABB-9108-0260F4C3A81F}" destId="{272AA80B-52DF-40D0-BAF8-52FCA6CB36A6}" srcOrd="1" destOrd="0" presId="urn:microsoft.com/office/officeart/2005/8/layout/radial5"/>
    <dgm:cxn modelId="{F58D37F5-9EB4-40BF-8A64-2BEE5042E3AE}" srcId="{B6C66EBA-3252-4895-AC1E-386197BF5F49}" destId="{6547CD20-BAF6-4F71-BB56-E1FC0E58E023}" srcOrd="5" destOrd="0" parTransId="{6705972D-D33F-4ABB-9108-0260F4C3A81F}" sibTransId="{88C3B3F8-25F3-438E-A59F-06778AD6162D}"/>
    <dgm:cxn modelId="{CB4B796D-7478-4177-A786-34E71DFE3B7C}" type="presOf" srcId="{938CADF5-F1EC-417A-896A-2321F52C12CE}" destId="{CA8823E7-DA51-4DBF-9F9A-2DB7A48E4AE6}" srcOrd="1" destOrd="0" presId="urn:microsoft.com/office/officeart/2005/8/layout/radial5"/>
    <dgm:cxn modelId="{5E76DAB5-5AE8-49E6-8212-90158EFDBC13}" type="presOf" srcId="{95DBF3D6-1705-4472-8D7C-B27B23F8F1FC}" destId="{B3C37BED-0CE0-4BC0-A64A-D5206330E645}" srcOrd="0" destOrd="0" presId="urn:microsoft.com/office/officeart/2005/8/layout/radial5"/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A5E8F2B8-A58C-45F2-A9B9-1B95DFE9BE65}" type="presOf" srcId="{CBF2E125-B8AB-430A-93AA-DA6F63955725}" destId="{D0F8C0AD-41C3-4F19-837E-34001822C4B1}" srcOrd="0" destOrd="0" presId="urn:microsoft.com/office/officeart/2005/8/layout/radial5"/>
    <dgm:cxn modelId="{3A5EFAF3-1198-45E8-9061-D655E86E4E7B}" type="presOf" srcId="{CBF2E125-B8AB-430A-93AA-DA6F63955725}" destId="{EBB6C5AA-010A-459A-BDE4-7AC9EEC467CB}" srcOrd="1" destOrd="0" presId="urn:microsoft.com/office/officeart/2005/8/layout/radial5"/>
    <dgm:cxn modelId="{108AF189-3A32-40BE-931A-549E1482E05E}" type="presOf" srcId="{D02A2678-FC75-4367-BF06-D810EECEBA5D}" destId="{B1789CF1-531A-4F1B-A613-E35F7C561216}" srcOrd="0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25F66B60-20DA-4E1E-968C-BB1D3F143F4A}" srcId="{B6C66EBA-3252-4895-AC1E-386197BF5F49}" destId="{4EB4CA38-A3CA-4CF5-A21C-6E9C305BB4F4}" srcOrd="8" destOrd="0" parTransId="{2F9275E6-2D21-4883-9C26-101D652A6A79}" sibTransId="{E772DF83-D84E-4D55-AA74-3DC371F699AA}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20460911-E547-491A-A3D9-3F70645D684B}" type="presOf" srcId="{31FE125A-0751-4A29-8769-0AE965E54B8D}" destId="{2847BE4C-FBEA-4EDA-AB2F-2557921844D3}" srcOrd="1" destOrd="0" presId="urn:microsoft.com/office/officeart/2005/8/layout/radial5"/>
    <dgm:cxn modelId="{3852D982-3D0F-4A52-AED6-E69BBD25B02D}" srcId="{B6C66EBA-3252-4895-AC1E-386197BF5F49}" destId="{070CF9C9-058E-4B76-91F3-BE17E8E6CF92}" srcOrd="6" destOrd="0" parTransId="{CBF2E125-B8AB-430A-93AA-DA6F63955725}" sibTransId="{BB921B0C-72C7-460B-82F9-40536D11C9A7}"/>
    <dgm:cxn modelId="{10ED5A92-84BB-453C-83CC-F948319E103D}" type="presOf" srcId="{E66F8F77-C3F7-4D2B-8AE4-6143F244B05B}" destId="{EEEE07E4-FCA6-491A-98C7-16BBA4EE6AA6}" srcOrd="0" destOrd="0" presId="urn:microsoft.com/office/officeart/2005/8/layout/radial5"/>
    <dgm:cxn modelId="{2508E845-EBA4-474A-984A-DE3E28EFAD73}" type="presOf" srcId="{1424B024-E4E4-457C-AA13-1DB7FE941E70}" destId="{050C62E8-EFF9-48A5-B7E7-E974B4F026AF}" srcOrd="0" destOrd="0" presId="urn:microsoft.com/office/officeart/2005/8/layout/radial5"/>
    <dgm:cxn modelId="{B90AE802-A7B7-4AA0-9E63-F739C76B0721}" type="presOf" srcId="{938CADF5-F1EC-417A-896A-2321F52C12CE}" destId="{A907FE88-0E84-4F0E-AEAA-62DC5DAB28B5}" srcOrd="0" destOrd="0" presId="urn:microsoft.com/office/officeart/2005/8/layout/radial5"/>
    <dgm:cxn modelId="{048D3EB0-035F-4F89-BA97-E0963C68E7DA}" type="presOf" srcId="{DC85941F-F58B-45FB-B21A-9D71656CFCA9}" destId="{4A65682B-59E8-4DE2-A6A5-6F4F3144303A}" srcOrd="0" destOrd="0" presId="urn:microsoft.com/office/officeart/2005/8/layout/radial5"/>
    <dgm:cxn modelId="{F4609C8D-A0C4-4629-AF70-D2D78C8ED5A0}" type="presOf" srcId="{B6C66EBA-3252-4895-AC1E-386197BF5F49}" destId="{844C4CD3-62ED-4667-884E-4A5F08E1F3B9}" srcOrd="0" destOrd="0" presId="urn:microsoft.com/office/officeart/2005/8/layout/radial5"/>
    <dgm:cxn modelId="{5D7700C2-D6A4-49DC-B452-A12C7BB249AC}" type="presOf" srcId="{C425B36A-D118-4A78-A514-5E6F3F51A9CB}" destId="{6EAC40AC-D3C3-4A8C-A5BA-07504902DFEA}" srcOrd="0" destOrd="0" presId="urn:microsoft.com/office/officeart/2005/8/layout/radial5"/>
    <dgm:cxn modelId="{A5C06C85-D370-4D26-A334-271B1EF9D129}" type="presOf" srcId="{2F9275E6-2D21-4883-9C26-101D652A6A79}" destId="{57FA0DD6-5F6F-4D40-9D01-C709A782692F}" srcOrd="1" destOrd="0" presId="urn:microsoft.com/office/officeart/2005/8/layout/radial5"/>
    <dgm:cxn modelId="{0C393F17-32EB-44A9-A063-1880945936E8}" type="presOf" srcId="{91C55549-D3F5-406B-AFA8-0A9DD23ABFAF}" destId="{D172618D-1947-4A0E-9F8C-CBB52FF5F408}" srcOrd="0" destOrd="0" presId="urn:microsoft.com/office/officeart/2005/8/layout/radial5"/>
    <dgm:cxn modelId="{FE6910B4-0DEB-4DAB-9EEF-19FCF2E69FD9}" type="presOf" srcId="{070CF9C9-058E-4B76-91F3-BE17E8E6CF92}" destId="{5D326058-62D9-4C4A-A6A8-06BD7BB7E224}" srcOrd="0" destOrd="0" presId="urn:microsoft.com/office/officeart/2005/8/layout/radial5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C02B6C7A-9F7A-4D8D-A62B-42541D888510}" type="presOf" srcId="{7E7BD818-8CBB-4C3D-988D-74EA3AB67D43}" destId="{0801BFE2-7740-40A9-8B84-72D3935CCE12}" srcOrd="0" destOrd="0" presId="urn:microsoft.com/office/officeart/2005/8/layout/radial5"/>
    <dgm:cxn modelId="{FC9A2B72-DEDD-4923-A691-6C763BDD6A2F}" type="presParOf" srcId="{B3C37BED-0CE0-4BC0-A64A-D5206330E645}" destId="{844C4CD3-62ED-4667-884E-4A5F08E1F3B9}" srcOrd="0" destOrd="0" presId="urn:microsoft.com/office/officeart/2005/8/layout/radial5"/>
    <dgm:cxn modelId="{BA648350-D3C5-469A-A7C0-972060DA2AA3}" type="presParOf" srcId="{B3C37BED-0CE0-4BC0-A64A-D5206330E645}" destId="{A04533C8-E41E-4919-A610-79BF35531D6B}" srcOrd="1" destOrd="0" presId="urn:microsoft.com/office/officeart/2005/8/layout/radial5"/>
    <dgm:cxn modelId="{AE698948-F84F-467E-94F2-46DC6DD187A5}" type="presParOf" srcId="{A04533C8-E41E-4919-A610-79BF35531D6B}" destId="{FC7A1BB4-ADE9-4637-B1C5-08DB80A1D3C9}" srcOrd="0" destOrd="0" presId="urn:microsoft.com/office/officeart/2005/8/layout/radial5"/>
    <dgm:cxn modelId="{106BC3E1-466D-4283-B2BB-FDB6FCC66671}" type="presParOf" srcId="{B3C37BED-0CE0-4BC0-A64A-D5206330E645}" destId="{0801BFE2-7740-40A9-8B84-72D3935CCE12}" srcOrd="2" destOrd="0" presId="urn:microsoft.com/office/officeart/2005/8/layout/radial5"/>
    <dgm:cxn modelId="{F72DB3C9-2DC4-4B67-AEA5-320321A83DE3}" type="presParOf" srcId="{B3C37BED-0CE0-4BC0-A64A-D5206330E645}" destId="{A907FE88-0E84-4F0E-AEAA-62DC5DAB28B5}" srcOrd="3" destOrd="0" presId="urn:microsoft.com/office/officeart/2005/8/layout/radial5"/>
    <dgm:cxn modelId="{F3E1E299-E9B2-4DB4-AF6D-61DB04A8508A}" type="presParOf" srcId="{A907FE88-0E84-4F0E-AEAA-62DC5DAB28B5}" destId="{CA8823E7-DA51-4DBF-9F9A-2DB7A48E4AE6}" srcOrd="0" destOrd="0" presId="urn:microsoft.com/office/officeart/2005/8/layout/radial5"/>
    <dgm:cxn modelId="{3BEFFF97-A3D5-445C-A0A0-733A56FF5D0C}" type="presParOf" srcId="{B3C37BED-0CE0-4BC0-A64A-D5206330E645}" destId="{D172618D-1947-4A0E-9F8C-CBB52FF5F408}" srcOrd="4" destOrd="0" presId="urn:microsoft.com/office/officeart/2005/8/layout/radial5"/>
    <dgm:cxn modelId="{BD6D7E71-105F-4839-8AA6-79C0EDDB2F19}" type="presParOf" srcId="{B3C37BED-0CE0-4BC0-A64A-D5206330E645}" destId="{BFDF3D8D-65C7-4A74-8BB9-6BDC07255B6E}" srcOrd="5" destOrd="0" presId="urn:microsoft.com/office/officeart/2005/8/layout/radial5"/>
    <dgm:cxn modelId="{A0C8B57A-6893-4EB6-B34E-574BEC093215}" type="presParOf" srcId="{BFDF3D8D-65C7-4A74-8BB9-6BDC07255B6E}" destId="{2847BE4C-FBEA-4EDA-AB2F-2557921844D3}" srcOrd="0" destOrd="0" presId="urn:microsoft.com/office/officeart/2005/8/layout/radial5"/>
    <dgm:cxn modelId="{A654E877-8A97-41FC-88F7-804D83AAB5C2}" type="presParOf" srcId="{B3C37BED-0CE0-4BC0-A64A-D5206330E645}" destId="{96D8137D-B3C8-4B62-8152-564933220307}" srcOrd="6" destOrd="0" presId="urn:microsoft.com/office/officeart/2005/8/layout/radial5"/>
    <dgm:cxn modelId="{F785DDD1-7A17-49EF-A817-02FCE5BE0C71}" type="presParOf" srcId="{B3C37BED-0CE0-4BC0-A64A-D5206330E645}" destId="{4A65682B-59E8-4DE2-A6A5-6F4F3144303A}" srcOrd="7" destOrd="0" presId="urn:microsoft.com/office/officeart/2005/8/layout/radial5"/>
    <dgm:cxn modelId="{3E1B8056-3E55-4654-A557-07053E3521E9}" type="presParOf" srcId="{4A65682B-59E8-4DE2-A6A5-6F4F3144303A}" destId="{ED903376-AB3E-4468-8A4D-8E49E5E1FA56}" srcOrd="0" destOrd="0" presId="urn:microsoft.com/office/officeart/2005/8/layout/radial5"/>
    <dgm:cxn modelId="{FA75601E-636C-4078-B4CA-FCC6DDECB464}" type="presParOf" srcId="{B3C37BED-0CE0-4BC0-A64A-D5206330E645}" destId="{B1789CF1-531A-4F1B-A613-E35F7C561216}" srcOrd="8" destOrd="0" presId="urn:microsoft.com/office/officeart/2005/8/layout/radial5"/>
    <dgm:cxn modelId="{176A13AE-1A25-4D46-A6FC-BB53DB1AF514}" type="presParOf" srcId="{B3C37BED-0CE0-4BC0-A64A-D5206330E645}" destId="{050C62E8-EFF9-48A5-B7E7-E974B4F026AF}" srcOrd="9" destOrd="0" presId="urn:microsoft.com/office/officeart/2005/8/layout/radial5"/>
    <dgm:cxn modelId="{DAA40881-0BFB-4411-B482-02E75D846793}" type="presParOf" srcId="{050C62E8-EFF9-48A5-B7E7-E974B4F026AF}" destId="{5E909EA3-7E62-4E2D-87F9-F153F15DCA42}" srcOrd="0" destOrd="0" presId="urn:microsoft.com/office/officeart/2005/8/layout/radial5"/>
    <dgm:cxn modelId="{4B511386-2EE3-495F-A731-A6E34F83241F}" type="presParOf" srcId="{B3C37BED-0CE0-4BC0-A64A-D5206330E645}" destId="{6EAC40AC-D3C3-4A8C-A5BA-07504902DFEA}" srcOrd="10" destOrd="0" presId="urn:microsoft.com/office/officeart/2005/8/layout/radial5"/>
    <dgm:cxn modelId="{F51B1955-7F74-4823-B0DD-247F57B5F5AC}" type="presParOf" srcId="{B3C37BED-0CE0-4BC0-A64A-D5206330E645}" destId="{27BA621E-47D8-42CC-8103-257D2F36E4A2}" srcOrd="11" destOrd="0" presId="urn:microsoft.com/office/officeart/2005/8/layout/radial5"/>
    <dgm:cxn modelId="{6C59626F-1DE8-42E2-AC12-4A716020B92C}" type="presParOf" srcId="{27BA621E-47D8-42CC-8103-257D2F36E4A2}" destId="{272AA80B-52DF-40D0-BAF8-52FCA6CB36A6}" srcOrd="0" destOrd="0" presId="urn:microsoft.com/office/officeart/2005/8/layout/radial5"/>
    <dgm:cxn modelId="{FA69382D-19F2-4EE0-B3BE-CFF0ECB6057B}" type="presParOf" srcId="{B3C37BED-0CE0-4BC0-A64A-D5206330E645}" destId="{FFBDF945-FF23-492A-81E4-C52D48471845}" srcOrd="12" destOrd="0" presId="urn:microsoft.com/office/officeart/2005/8/layout/radial5"/>
    <dgm:cxn modelId="{BFB587B6-D209-4026-8349-ECC759B937AF}" type="presParOf" srcId="{B3C37BED-0CE0-4BC0-A64A-D5206330E645}" destId="{D0F8C0AD-41C3-4F19-837E-34001822C4B1}" srcOrd="13" destOrd="0" presId="urn:microsoft.com/office/officeart/2005/8/layout/radial5"/>
    <dgm:cxn modelId="{F34459DB-C48F-4CDD-B47C-9F73DAF0DCB4}" type="presParOf" srcId="{D0F8C0AD-41C3-4F19-837E-34001822C4B1}" destId="{EBB6C5AA-010A-459A-BDE4-7AC9EEC467CB}" srcOrd="0" destOrd="0" presId="urn:microsoft.com/office/officeart/2005/8/layout/radial5"/>
    <dgm:cxn modelId="{1FEDCEC3-4A40-4087-A380-3A52C97FE3E4}" type="presParOf" srcId="{B3C37BED-0CE0-4BC0-A64A-D5206330E645}" destId="{5D326058-62D9-4C4A-A6A8-06BD7BB7E224}" srcOrd="14" destOrd="0" presId="urn:microsoft.com/office/officeart/2005/8/layout/radial5"/>
    <dgm:cxn modelId="{963FD1C3-0C3A-49AF-A94B-8AA7DB2A0659}" type="presParOf" srcId="{B3C37BED-0CE0-4BC0-A64A-D5206330E645}" destId="{37A33C74-DD70-4490-9CB5-BF4DFCFFFB0A}" srcOrd="15" destOrd="0" presId="urn:microsoft.com/office/officeart/2005/8/layout/radial5"/>
    <dgm:cxn modelId="{3E8B8B8B-133B-4A9B-AF50-7B926F785FA6}" type="presParOf" srcId="{37A33C74-DD70-4490-9CB5-BF4DFCFFFB0A}" destId="{0CEBFA3C-BDFC-42C9-84F9-21C581482870}" srcOrd="0" destOrd="0" presId="urn:microsoft.com/office/officeart/2005/8/layout/radial5"/>
    <dgm:cxn modelId="{C6358742-5710-42C2-9F98-38E03824A720}" type="presParOf" srcId="{B3C37BED-0CE0-4BC0-A64A-D5206330E645}" destId="{EEEE07E4-FCA6-491A-98C7-16BBA4EE6AA6}" srcOrd="16" destOrd="0" presId="urn:microsoft.com/office/officeart/2005/8/layout/radial5"/>
    <dgm:cxn modelId="{B322F7A1-6D6E-4117-9249-18C778E528E3}" type="presParOf" srcId="{B3C37BED-0CE0-4BC0-A64A-D5206330E645}" destId="{4BD38BBB-E343-4887-A606-EA8BF6B8030F}" srcOrd="17" destOrd="0" presId="urn:microsoft.com/office/officeart/2005/8/layout/radial5"/>
    <dgm:cxn modelId="{3B6FC56E-1947-4F3A-BAA6-5DA16AD86DC7}" type="presParOf" srcId="{4BD38BBB-E343-4887-A606-EA8BF6B8030F}" destId="{57FA0DD6-5F6F-4D40-9D01-C709A782692F}" srcOrd="0" destOrd="0" presId="urn:microsoft.com/office/officeart/2005/8/layout/radial5"/>
    <dgm:cxn modelId="{3F91FDCA-9C43-4905-959D-D5785DF39A84}" type="presParOf" srcId="{B3C37BED-0CE0-4BC0-A64A-D5206330E645}" destId="{718C9633-8326-4114-82A9-851E5BF630A4}" srcOrd="18" destOrd="0" presId="urn:microsoft.com/office/officeart/2005/8/layout/radial5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4CD3-62ED-4667-884E-4A5F08E1F3B9}">
      <dsp:nvSpPr>
        <dsp:cNvPr id="0" name=""/>
        <dsp:cNvSpPr/>
      </dsp:nvSpPr>
      <dsp:spPr>
        <a:xfrm>
          <a:off x="4704044" y="1676759"/>
          <a:ext cx="2322168" cy="2266822"/>
        </a:xfrm>
        <a:prstGeom prst="ellipse">
          <a:avLst/>
        </a:prstGeom>
        <a:solidFill>
          <a:srgbClr val="7030A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৪র্থ খলিফা</a:t>
          </a: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044118" y="2008727"/>
        <a:ext cx="1642020" cy="1602886"/>
      </dsp:txXfrm>
    </dsp:sp>
    <dsp:sp modelId="{A04533C8-E41E-4919-A610-79BF35531D6B}">
      <dsp:nvSpPr>
        <dsp:cNvPr id="0" name=""/>
        <dsp:cNvSpPr/>
      </dsp:nvSpPr>
      <dsp:spPr>
        <a:xfrm rot="16200000">
          <a:off x="5731732" y="1184339"/>
          <a:ext cx="266794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71751" y="1323669"/>
        <a:ext cx="186756" cy="297934"/>
      </dsp:txXfrm>
    </dsp:sp>
    <dsp:sp modelId="{0801BFE2-7740-40A9-8B84-72D3935CCE12}">
      <dsp:nvSpPr>
        <dsp:cNvPr id="0" name=""/>
        <dsp:cNvSpPr/>
      </dsp:nvSpPr>
      <dsp:spPr>
        <a:xfrm>
          <a:off x="4963499" y="5005"/>
          <a:ext cx="1803259" cy="116836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জন্মঃ ৬০০ খ্রিঃ</a:t>
          </a:r>
          <a:endParaRPr lang="en-US" sz="32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227580" y="176109"/>
        <a:ext cx="1275097" cy="826160"/>
      </dsp:txXfrm>
    </dsp:sp>
    <dsp:sp modelId="{A907FE88-0E84-4F0E-AEAA-62DC5DAB28B5}">
      <dsp:nvSpPr>
        <dsp:cNvPr id="0" name=""/>
        <dsp:cNvSpPr/>
      </dsp:nvSpPr>
      <dsp:spPr>
        <a:xfrm rot="18972972">
          <a:off x="6726606" y="1637884"/>
          <a:ext cx="205229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35165" y="1758496"/>
        <a:ext cx="143660" cy="297934"/>
      </dsp:txXfrm>
    </dsp:sp>
    <dsp:sp modelId="{D172618D-1947-4A0E-9F8C-CBB52FF5F408}">
      <dsp:nvSpPr>
        <dsp:cNvPr id="0" name=""/>
        <dsp:cNvSpPr/>
      </dsp:nvSpPr>
      <dsp:spPr>
        <a:xfrm>
          <a:off x="6608055" y="686821"/>
          <a:ext cx="1726018" cy="1168368"/>
        </a:xfrm>
        <a:prstGeom prst="ellipse">
          <a:avLst/>
        </a:prstGeom>
        <a:solidFill>
          <a:srgbClr val="FF000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পিতাঃ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আবু তালিব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0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6860824" y="857925"/>
        <a:ext cx="1220480" cy="826160"/>
      </dsp:txXfrm>
    </dsp:sp>
    <dsp:sp modelId="{BFDF3D8D-65C7-4A74-8BB9-6BDC07255B6E}">
      <dsp:nvSpPr>
        <dsp:cNvPr id="0" name=""/>
        <dsp:cNvSpPr/>
      </dsp:nvSpPr>
      <dsp:spPr>
        <a:xfrm rot="21139848">
          <a:off x="7050139" y="2396560"/>
          <a:ext cx="85566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050254" y="2497584"/>
        <a:ext cx="59896" cy="297934"/>
      </dsp:txXfrm>
    </dsp:sp>
    <dsp:sp modelId="{96D8137D-B3C8-4B62-8152-564933220307}">
      <dsp:nvSpPr>
        <dsp:cNvPr id="0" name=""/>
        <dsp:cNvSpPr/>
      </dsp:nvSpPr>
      <dsp:spPr>
        <a:xfrm>
          <a:off x="7141116" y="1905340"/>
          <a:ext cx="2210400" cy="1168368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মাতাঃ ফাতেমা</a:t>
          </a: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7464822" y="2076444"/>
        <a:ext cx="1562988" cy="826160"/>
      </dsp:txXfrm>
    </dsp:sp>
    <dsp:sp modelId="{4A65682B-59E8-4DE2-A6A5-6F4F3144303A}">
      <dsp:nvSpPr>
        <dsp:cNvPr id="0" name=""/>
        <dsp:cNvSpPr/>
      </dsp:nvSpPr>
      <dsp:spPr>
        <a:xfrm rot="1800000">
          <a:off x="6893978" y="3184990"/>
          <a:ext cx="100775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896003" y="3276743"/>
        <a:ext cx="70543" cy="297934"/>
      </dsp:txXfrm>
    </dsp:sp>
    <dsp:sp modelId="{B1789CF1-531A-4F1B-A613-E35F7C561216}">
      <dsp:nvSpPr>
        <dsp:cNvPr id="0" name=""/>
        <dsp:cNvSpPr/>
      </dsp:nvSpPr>
      <dsp:spPr>
        <a:xfrm>
          <a:off x="6639488" y="3336477"/>
          <a:ext cx="2298133" cy="116836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বংশঃ কুরাইশ বংশের হাশেমি গোত্রে</a:t>
          </a:r>
          <a:endParaRPr lang="en-US" sz="24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6976042" y="3507581"/>
        <a:ext cx="1625025" cy="826160"/>
      </dsp:txXfrm>
    </dsp:sp>
    <dsp:sp modelId="{050C62E8-EFF9-48A5-B7E7-E974B4F026AF}">
      <dsp:nvSpPr>
        <dsp:cNvPr id="0" name=""/>
        <dsp:cNvSpPr/>
      </dsp:nvSpPr>
      <dsp:spPr>
        <a:xfrm rot="4200000">
          <a:off x="6205605" y="3851729"/>
          <a:ext cx="257972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31066" y="3914678"/>
        <a:ext cx="180580" cy="297934"/>
      </dsp:txXfrm>
    </dsp:sp>
    <dsp:sp modelId="{6EAC40AC-D3C3-4A8C-A5BA-07504902DFEA}">
      <dsp:nvSpPr>
        <dsp:cNvPr id="0" name=""/>
        <dsp:cNvSpPr/>
      </dsp:nvSpPr>
      <dsp:spPr>
        <a:xfrm>
          <a:off x="5881597" y="4313025"/>
          <a:ext cx="1486304" cy="1168368"/>
        </a:xfrm>
        <a:prstGeom prst="ellipse">
          <a:avLst/>
        </a:prstGeom>
        <a:solidFill>
          <a:srgbClr val="FFC000"/>
        </a:soli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ইসলাম ধর্ম গ্রহণঃ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 ৬১০ খ্রিঃ</a:t>
          </a:r>
          <a:endParaRPr lang="en-US" sz="1800" b="1" kern="1200" dirty="0">
            <a:solidFill>
              <a:sysClr val="windowText" lastClr="000000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6099261" y="4484129"/>
        <a:ext cx="1050976" cy="826160"/>
      </dsp:txXfrm>
    </dsp:sp>
    <dsp:sp modelId="{27BA621E-47D8-42CC-8103-257D2F36E4A2}">
      <dsp:nvSpPr>
        <dsp:cNvPr id="0" name=""/>
        <dsp:cNvSpPr/>
      </dsp:nvSpPr>
      <dsp:spPr>
        <a:xfrm rot="6600000">
          <a:off x="5265719" y="3852746"/>
          <a:ext cx="259154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317887" y="3915528"/>
        <a:ext cx="181408" cy="297934"/>
      </dsp:txXfrm>
    </dsp:sp>
    <dsp:sp modelId="{FFBDF945-FF23-492A-81E4-C52D48471845}">
      <dsp:nvSpPr>
        <dsp:cNvPr id="0" name=""/>
        <dsp:cNvSpPr/>
      </dsp:nvSpPr>
      <dsp:spPr>
        <a:xfrm>
          <a:off x="4396683" y="4313025"/>
          <a:ext cx="1417651" cy="1168368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১০ বছর বয়সে ইসলাম গ্রহণ</a:t>
          </a:r>
          <a:endParaRPr lang="en-US" sz="18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4604293" y="4484129"/>
        <a:ext cx="1002431" cy="826160"/>
      </dsp:txXfrm>
    </dsp:sp>
    <dsp:sp modelId="{D0F8C0AD-41C3-4F19-837E-34001822C4B1}">
      <dsp:nvSpPr>
        <dsp:cNvPr id="0" name=""/>
        <dsp:cNvSpPr/>
      </dsp:nvSpPr>
      <dsp:spPr>
        <a:xfrm rot="9000000">
          <a:off x="4671034" y="3207812"/>
          <a:ext cx="150655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713202" y="3295824"/>
        <a:ext cx="105459" cy="297934"/>
      </dsp:txXfrm>
    </dsp:sp>
    <dsp:sp modelId="{5D326058-62D9-4C4A-A6A8-06BD7BB7E224}">
      <dsp:nvSpPr>
        <dsp:cNvPr id="0" name=""/>
        <dsp:cNvSpPr/>
      </dsp:nvSpPr>
      <dsp:spPr>
        <a:xfrm>
          <a:off x="3028617" y="3336477"/>
          <a:ext cx="1826171" cy="1168368"/>
        </a:xfrm>
        <a:prstGeom prst="ellipse">
          <a:avLst/>
        </a:prstGeom>
        <a:solidFill>
          <a:sysClr val="windowText" lastClr="000000"/>
        </a:soli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খলিফা</a:t>
          </a:r>
          <a:r>
            <a:rPr lang="en-US" sz="1700" b="1" kern="1200" dirty="0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 </a:t>
          </a:r>
          <a:r>
            <a:rPr lang="en-US" sz="1700" b="1" kern="1200" dirty="0" err="1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নির্বাচিত</a:t>
          </a:r>
          <a:r>
            <a:rPr lang="en-US" sz="1700" b="1" kern="1200" dirty="0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 - ২৩ </a:t>
          </a:r>
          <a:r>
            <a:rPr lang="en-US" sz="1700" b="1" kern="1200" dirty="0" err="1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জুন</a:t>
          </a:r>
          <a:r>
            <a:rPr lang="en-US" sz="1700" b="1" kern="1200" dirty="0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 ৬৫৬ </a:t>
          </a:r>
          <a:r>
            <a:rPr lang="en-US" sz="1700" b="1" kern="1200" dirty="0" err="1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r>
            <a:rPr lang="en-US" sz="1700" b="1" kern="1200" dirty="0">
              <a:solidFill>
                <a:srgbClr val="FF0000"/>
              </a:solidFill>
              <a:latin typeface="NikoshBAN" pitchFamily="2" charset="0"/>
              <a:ea typeface="+mn-ea"/>
              <a:cs typeface="NikoshBAN" pitchFamily="2" charset="0"/>
            </a:rPr>
            <a:t> </a:t>
          </a:r>
        </a:p>
      </dsp:txBody>
      <dsp:txXfrm>
        <a:off x="3296054" y="3507581"/>
        <a:ext cx="1291297" cy="826160"/>
      </dsp:txXfrm>
    </dsp:sp>
    <dsp:sp modelId="{37A33C74-DD70-4490-9CB5-BF4DFCFFFB0A}">
      <dsp:nvSpPr>
        <dsp:cNvPr id="0" name=""/>
        <dsp:cNvSpPr/>
      </dsp:nvSpPr>
      <dsp:spPr>
        <a:xfrm rot="11489544">
          <a:off x="4614559" y="2315922"/>
          <a:ext cx="81531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638773" y="2417670"/>
        <a:ext cx="57072" cy="297934"/>
      </dsp:txXfrm>
    </dsp:sp>
    <dsp:sp modelId="{EEEE07E4-FCA6-491A-98C7-16BBA4EE6AA6}">
      <dsp:nvSpPr>
        <dsp:cNvPr id="0" name=""/>
        <dsp:cNvSpPr/>
      </dsp:nvSpPr>
      <dsp:spPr>
        <a:xfrm>
          <a:off x="2652015" y="1773960"/>
          <a:ext cx="1979648" cy="116836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শাসনকালঃ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৬৫৬ – ৬৬১ </a:t>
          </a:r>
          <a:r>
            <a:rPr lang="bn-BD" sz="20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 </a:t>
          </a:r>
          <a:endParaRPr lang="en-US" sz="20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2941928" y="1945064"/>
        <a:ext cx="1399822" cy="826160"/>
      </dsp:txXfrm>
    </dsp:sp>
    <dsp:sp modelId="{4BD38BBB-E343-4887-A606-EA8BF6B8030F}">
      <dsp:nvSpPr>
        <dsp:cNvPr id="0" name=""/>
        <dsp:cNvSpPr/>
      </dsp:nvSpPr>
      <dsp:spPr>
        <a:xfrm rot="13665360">
          <a:off x="4791532" y="1529480"/>
          <a:ext cx="272033" cy="496556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859770" y="1658998"/>
        <a:ext cx="190423" cy="297934"/>
      </dsp:txXfrm>
    </dsp:sp>
    <dsp:sp modelId="{718C9633-8326-4114-82A9-851E5BF630A4}">
      <dsp:nvSpPr>
        <dsp:cNvPr id="0" name=""/>
        <dsp:cNvSpPr/>
      </dsp:nvSpPr>
      <dsp:spPr>
        <a:xfrm>
          <a:off x="3637925" y="534500"/>
          <a:ext cx="1382179" cy="1168368"/>
        </a:xfrm>
        <a:prstGeom prst="ellipse">
          <a:avLst/>
        </a:prstGeom>
        <a:solidFill>
          <a:sysClr val="windowText" lastClr="000000"/>
        </a:solidFill>
        <a:ln w="25400" cap="flat" cmpd="sng" algn="ctr">
          <a:solidFill>
            <a:sysClr val="windowText" lastClr="000000">
              <a:shade val="50000"/>
            </a:sys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মৃত্যঃ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২৭ জানুয়ারি </a:t>
          </a:r>
          <a:r>
            <a:rPr lang="bn-BD" sz="17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৬৬১ </a:t>
          </a:r>
          <a:r>
            <a:rPr lang="bn-BD" sz="17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 </a:t>
          </a:r>
          <a:endParaRPr lang="en-US" sz="17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840340" y="705604"/>
        <a:ext cx="977349" cy="82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5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7BC1-4E2E-4EB0-A969-C0B13AE8902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EA3C-F160-49E1-B927-C0880DE2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3" y="261936"/>
            <a:ext cx="5567362" cy="638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61937"/>
            <a:ext cx="6119813" cy="63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4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10377368"/>
              </p:ext>
            </p:extLst>
          </p:nvPr>
        </p:nvGraphicFramePr>
        <p:xfrm>
          <a:off x="152400" y="1211997"/>
          <a:ext cx="1184563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66255"/>
            <a:ext cx="11845635" cy="104574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37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D0F8C0AD-41C3-4F19-837E-34001822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5D326058-62D9-4C4A-A6A8-06BD7BB7E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3964" y="1586672"/>
            <a:ext cx="11748653" cy="505658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সিফফিনের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নাহরাওয়ানের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উস্ট্রের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ওসমান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প্রতিশোধ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মানতে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অস্বীকৃতি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জানালে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তালহা,যুবায়ের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আয়শা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জয়লাভ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করেন,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তালহা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যুবায়ের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আততায়ীর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আয়শা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পিঠে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চড়ে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করেন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যুদ্ধকে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আয়শাকে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স্বসম্মানে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হয়।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4" y="207818"/>
            <a:ext cx="11748654" cy="137885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0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1673" y="152400"/>
            <a:ext cx="11804072" cy="193963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endParaRPr lang="en-US" sz="4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1674" y="2092036"/>
            <a:ext cx="11804072" cy="4558146"/>
          </a:xfrm>
          <a:prstGeom prst="rect">
            <a:avLst/>
          </a:prstGeom>
          <a:solidFill>
            <a:srgbClr val="F79646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১-হযরত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ওসমান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হত্যার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প্রতিশোধ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গ্রহণের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দাবি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২-তালহা ও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যুবায়েরর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ক্ষমতা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লাভের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প্রত্যাশা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৩-হযরত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ওসমান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হত্যার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প্রতিশোধ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নেওয়ার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অঙ্গীকার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৪-হযরত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আয়েশা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বিদ্বেষ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08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3964" y="1752600"/>
            <a:ext cx="11790218" cy="482830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১-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তালহা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যুবায়েরর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বসরা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দখলঃ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২-খলিফা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আলীর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প্রস্তুতি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শান্তি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প্রস্তাব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প্রদান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কোরায়বার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যুদ্ধঃ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৩-তালহা ও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যুবায়ের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নিহত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আয়েশার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পরাজয়ঃ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3964" y="193964"/>
            <a:ext cx="11790218" cy="15586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উষ্ট্রের</a:t>
            </a:r>
            <a:r>
              <a:rPr kumimoji="0" lang="en-US" sz="40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যুদ্ধের</a:t>
            </a:r>
            <a:r>
              <a:rPr kumimoji="0" lang="en-US" sz="4000" b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গতি-প্রকৃতি</a:t>
            </a:r>
            <a:endParaRPr kumimoji="0" lang="en-US" sz="40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71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381" y="221672"/>
            <a:ext cx="11665527" cy="137852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উষ্ট্রের</a:t>
            </a:r>
            <a:r>
              <a:rPr kumimoji="0" lang="en-US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যুদ্ধের</a:t>
            </a:r>
            <a:r>
              <a:rPr kumimoji="0" lang="en-US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ফলাফল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9382" y="1600200"/>
            <a:ext cx="11665527" cy="518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ফলাফল </a:t>
            </a:r>
          </a:p>
          <a:p>
            <a:pPr marL="0" indent="0"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১-মুসলমান-মুসলমান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সূচনাঃ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২-প্রশাসনিক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রদবদলঃ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৩-গৃহযুদ্ধের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বিস্তৃতিঃ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8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27" y="166254"/>
            <a:ext cx="11748655" cy="64839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গৃহযুদ্ধ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উষ্ট্রের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রাজনৈতিক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উষ্ট্রের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মুসলিম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সং-হতির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সিফফিনের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0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5" y="235527"/>
            <a:ext cx="11720946" cy="63869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গৃহযুদ্দের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হাসেমি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উমাইয়াদের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হাশেমি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শ্রেষ্ঠত্যের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ছিলেন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হাশেমি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উমাইয়াদের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পদত্যাগ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পদত্যাগ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অস্বীকৃতি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কোষাগারের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ব্যাক্তিগত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অসহযোগিতা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p,t,o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21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4" y="166255"/>
            <a:ext cx="11762509" cy="6470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ছিলেন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উচ্চাভিলাষী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লিপ্সু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বিলম্বকে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আয়েশার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বিরোধিতা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দাবিকারীদের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ছিলেন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তালহা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যুবায়েরের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উষ্ট্রের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76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3631-2F29-42D4-A54B-D66084D91806}"/>
              </a:ext>
            </a:extLst>
          </p:cNvPr>
          <p:cNvSpPr txBox="1">
            <a:spLocks/>
          </p:cNvSpPr>
          <p:nvPr/>
        </p:nvSpPr>
        <p:spPr>
          <a:xfrm>
            <a:off x="190500" y="180108"/>
            <a:ext cx="11793682" cy="663979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সিফফিনের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ও 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ইউফ্রেটিস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দুমাতুল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সালিসে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প্রতারনার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িফা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১২,০০০ 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াংসার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খারেজিরা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ংখলা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৬৬১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েজিদের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খুলাফায়ে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86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672" y="207817"/>
            <a:ext cx="11762509" cy="114992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ছবিটি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C:\Users\need\Downloads\SHAREit\SM-J105H\photo\IMG_20200105_00582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673" y="1371600"/>
            <a:ext cx="11762509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160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226580"/>
            <a:ext cx="11776364" cy="1073584"/>
          </a:xfrm>
          <a:solidFill>
            <a:srgbClr val="FF0000">
              <a:alpha val="94118"/>
            </a:srgbClr>
          </a:solidFill>
        </p:spPr>
        <p:txBody>
          <a:bodyPr/>
          <a:lstStyle/>
          <a:p>
            <a:pPr algn="ctr"/>
            <a:r>
              <a:rPr lang="en-US" sz="3200" dirty="0" err="1" smtClean="0"/>
              <a:t>শুভেচ্ছা</a:t>
            </a:r>
            <a:r>
              <a:rPr lang="en-US" dirty="0" smtClean="0"/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300164"/>
            <a:ext cx="5805920" cy="5443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1300164"/>
            <a:ext cx="5970444" cy="54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7818" y="249382"/>
            <a:ext cx="11734800" cy="135081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ইসলামের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খেদমতে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খলিফা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আলী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7818" y="1600199"/>
            <a:ext cx="11734800" cy="525780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হিজরতের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মৃত্যু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ঝুঁকি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রাসুল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বিছানায়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ছিলেন।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২-উহুদের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অংশগ্রহণ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৩-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খন্দকের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অংশগ্রহণ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৪-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খাইবার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অংশগ্রহণ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৫-সন্ধির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লেখক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19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7818" y="221671"/>
            <a:ext cx="11720945" cy="6359237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খলিফা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আলী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উপাধিসমূহ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ক-‘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খ-‘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আসাদুল্লাহ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2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07818" y="2133600"/>
            <a:ext cx="5555672" cy="4433455"/>
          </a:xfrm>
          <a:prstGeom prst="rightArrow">
            <a:avLst>
              <a:gd name="adj1" fmla="val 50000"/>
              <a:gd name="adj2" fmla="val 48761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মদিনা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3491" y="2133600"/>
            <a:ext cx="6137563" cy="443345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কুফা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7818" y="221672"/>
            <a:ext cx="11693236" cy="1911927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রাজধানী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স্থানান্তর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1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82" y="166255"/>
            <a:ext cx="5791200" cy="6400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166255"/>
            <a:ext cx="590203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3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236" y="166254"/>
            <a:ext cx="11665527" cy="105518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 কাজ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63236" y="1221436"/>
            <a:ext cx="11665527" cy="117539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ক-</a:t>
            </a:r>
            <a:r>
              <a:rPr kumimoji="0" lang="en-US" sz="9000" b="0" i="0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</a:t>
            </a:r>
            <a:r>
              <a:rPr kumimoji="0" lang="en-US" sz="90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               </a:t>
            </a:r>
            <a:r>
              <a:rPr kumimoji="0" lang="bn-BD" sz="90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খ-দল</a:t>
            </a:r>
            <a:endParaRPr kumimoji="0" lang="en-US" sz="9000" b="0" i="0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76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7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উষ্ট্রের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7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যুদ্ধের</a:t>
            </a: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7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3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BD" sz="4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396834"/>
            <a:ext cx="5860473" cy="4253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35" y="2396833"/>
            <a:ext cx="5760028" cy="42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8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235526"/>
            <a:ext cx="11762509" cy="15932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ফলাফল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1828799"/>
            <a:ext cx="6165272" cy="4821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1828798"/>
            <a:ext cx="5597237" cy="48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9" y="277090"/>
            <a:ext cx="5953556" cy="6303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06834" y="277089"/>
            <a:ext cx="5985165" cy="63038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3" y="277088"/>
            <a:ext cx="5763492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8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672" y="249382"/>
            <a:ext cx="11720945" cy="64423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১-হযরত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২-হযরত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গৃহযুদ্ধে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ব্যার্থতার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৩-উষ্ট্রের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0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71449"/>
            <a:ext cx="11772899" cy="132873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r>
              <a:rPr kumimoji="0" lang="bn-BD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15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66CBE-919D-47C3-84CE-34797F13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500188"/>
            <a:ext cx="5800724" cy="518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00188"/>
            <a:ext cx="5972175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72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7" y="207818"/>
            <a:ext cx="11762509" cy="64146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4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8" y="221672"/>
            <a:ext cx="11693236" cy="64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8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236538"/>
            <a:ext cx="5886450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888" y="1562101"/>
            <a:ext cx="5872162" cy="51244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36538"/>
            <a:ext cx="5886450" cy="64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2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8" y="228601"/>
            <a:ext cx="5872162" cy="63865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পাঠশিরোনাম-খুলাফায়ে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০৪-৭-২০২০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49" y="228601"/>
            <a:ext cx="5800725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4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3" y="221673"/>
            <a:ext cx="11707091" cy="3288290"/>
          </a:xfrm>
          <a:solidFill>
            <a:srgbClr val="FFC50D"/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পাঠশিরোনাম-খুলাফায়ে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73" y="3509963"/>
            <a:ext cx="11707091" cy="30986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পাঠ্যাংশ-হযরত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0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10" y="193964"/>
            <a:ext cx="11831782" cy="8188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F9D5578F-4C6B-4419-A106-30C0126F879B}"/>
              </a:ext>
            </a:extLst>
          </p:cNvPr>
          <p:cNvSpPr/>
          <p:nvPr/>
        </p:nvSpPr>
        <p:spPr>
          <a:xfrm>
            <a:off x="180109" y="1012800"/>
            <a:ext cx="11831783" cy="5609674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ূ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হত্যার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খ্রীস্টাব্দে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গণতা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পধ্যতিতে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র্থ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্বাচিত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সিংহা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লাভের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খুলাফায়ে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রাশেদিনের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্থায়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কতিপয়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্তন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সংঘটিত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সিংহাস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ধানী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ৃং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ূ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সাম্রাজ্যে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সুশাস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পদক্ষেপে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িরিয়ার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গভ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(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)।   </a:t>
            </a:r>
          </a:p>
        </p:txBody>
      </p:sp>
    </p:spTree>
    <p:extLst>
      <p:ext uri="{BB962C8B-B14F-4D97-AF65-F5344CB8AC3E}">
        <p14:creationId xmlns:p14="http://schemas.microsoft.com/office/powerpoint/2010/main" val="73287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4" y="193963"/>
            <a:ext cx="11790218" cy="64562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১-হযরত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২-ইসলামের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গৃহযুদ্ধ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৩-উষ্ট্রের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ওফলাফল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৪-হযরত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ব্যর্থতার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2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975</Words>
  <Application>Microsoft Office PowerPoint</Application>
  <PresentationFormat>Widescreen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শুভেচ্ছা  স্বাগতম</vt:lpstr>
      <vt:lpstr>PowerPoint Presentation</vt:lpstr>
      <vt:lpstr>PowerPoint Presentation</vt:lpstr>
      <vt:lpstr>শিক্ষক পরিচিতি </vt:lpstr>
      <vt:lpstr>PowerPoint Presentation</vt:lpstr>
      <vt:lpstr>তৃতীয় অধ্যায় পাঠশিরোনাম-খুলাফায়ে রাশেদিন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 স্বাগতম</dc:title>
  <dc:creator>JAKIR-MAGURA</dc:creator>
  <cp:lastModifiedBy>Zakir</cp:lastModifiedBy>
  <cp:revision>35</cp:revision>
  <dcterms:created xsi:type="dcterms:W3CDTF">2020-07-05T02:58:47Z</dcterms:created>
  <dcterms:modified xsi:type="dcterms:W3CDTF">2020-07-05T12:44:18Z</dcterms:modified>
</cp:coreProperties>
</file>