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9" r:id="rId2"/>
    <p:sldId id="320" r:id="rId3"/>
    <p:sldId id="321" r:id="rId4"/>
    <p:sldId id="283" r:id="rId5"/>
    <p:sldId id="285" r:id="rId6"/>
    <p:sldId id="318" r:id="rId7"/>
    <p:sldId id="287" r:id="rId8"/>
    <p:sldId id="289" r:id="rId9"/>
    <p:sldId id="290" r:id="rId10"/>
    <p:sldId id="291" r:id="rId11"/>
    <p:sldId id="292" r:id="rId12"/>
    <p:sldId id="294" r:id="rId13"/>
    <p:sldId id="296" r:id="rId14"/>
    <p:sldId id="298" r:id="rId15"/>
    <p:sldId id="307" r:id="rId16"/>
    <p:sldId id="314" r:id="rId17"/>
    <p:sldId id="315" r:id="rId18"/>
    <p:sldId id="317" r:id="rId19"/>
    <p:sldId id="303" r:id="rId20"/>
    <p:sldId id="322" r:id="rId21"/>
    <p:sldId id="323" r:id="rId22"/>
    <p:sldId id="306" r:id="rId23"/>
    <p:sldId id="324" r:id="rId24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>
        <p:scale>
          <a:sx n="59" d="100"/>
          <a:sy n="59" d="100"/>
        </p:scale>
        <p:origin x="-828" y="-78"/>
      </p:cViewPr>
      <p:guideLst>
        <p:guide orient="horz" pos="2592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1FC4F-0A6D-44D4-B18A-A4D341341213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E0DCE-F794-4DAF-829F-23A774038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গুলোর উপরে ক্লিক করলে সঠিক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ভূল উত্তর পাওয়া যাবে।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গুলোর উপরে ক্লিক করলে সঠিক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ভূল উত্তর পাওয়া যাবে।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5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কম্পাসের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এশিয়া মহাদেশের অবস্থান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6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প্রশ্নোত্তরের মাধ্যমে অগ্রসর হতে হবে। চিত্র সম্পর্কে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প্রয়োজনে পাঠ্যবইয়ের আলোকে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প্রশ্নোত্তরের মাধ্যমে অগ্রসর হতে হবে। চিত্র সম্পর্কে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প্রয়োজনে পাঠ্যবইয়ের আলোকে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12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প্রশ্নোত্তরের মাধ্যমে অগ্রসর হতে হবে। চিত্র সম্পর্কে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প্রয়োজনে পাঠ্যবইয়ের আলোকে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7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প্রশ্নোত্তরের মাধ্যমে অগ্রসর হতে হবে। মানচিত্র সম্পর্কে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প্রয়োজনে পাঠ্যবইয়ের আলোকে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89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প্রশ্নোত্তরের মাধ্যমে অগ্রসর হতে হবে</a:t>
            </a:r>
            <a:r>
              <a:rPr lang="bn-BD" sz="1600" kern="120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মানচিত্র </a:t>
            </a:r>
            <a:r>
              <a:rPr lang="bn-BD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সম্পর্কে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প্রয়োজনে পাঠ্যবইয়ের আলোকে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</a:t>
            </a:r>
            <a:r>
              <a:rPr lang="en-US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E0DCE-F794-4DAF-829F-23A7740383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  <a:prstGeom prst="rect">
            <a:avLst/>
          </a:prstGeom>
        </p:spPr>
        <p:txBody>
          <a:bodyPr lIns="125401" tIns="62700" rIns="125401" bIns="6270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eaVert" lIns="125401" tIns="62700" rIns="125401" bIns="627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6"/>
            <a:ext cx="3086100" cy="7021830"/>
          </a:xfrm>
          <a:prstGeom prst="rect">
            <a:avLst/>
          </a:prstGeom>
        </p:spPr>
        <p:txBody>
          <a:bodyPr vert="eaVert"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6"/>
            <a:ext cx="9029700" cy="7021830"/>
          </a:xfrm>
          <a:prstGeom prst="rect">
            <a:avLst/>
          </a:prstGeom>
        </p:spPr>
        <p:txBody>
          <a:bodyPr vert="eaVert" lIns="125401" tIns="62700" rIns="125401" bIns="627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lIns="125401" tIns="62700" rIns="125401" bIns="627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  <a:prstGeom prst="rect">
            <a:avLst/>
          </a:prstGeom>
        </p:spPr>
        <p:txBody>
          <a:bodyPr lIns="125401" tIns="62700" rIns="125401" bIns="62700"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  <a:prstGeom prst="rect">
            <a:avLst/>
          </a:prstGeom>
        </p:spPr>
        <p:txBody>
          <a:bodyPr lIns="125401" tIns="62700" rIns="125401" bIns="62700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  <a:prstGeom prst="rect">
            <a:avLst/>
          </a:prstGeom>
        </p:spPr>
        <p:txBody>
          <a:bodyPr lIns="125401" tIns="62700" rIns="125401" bIns="62700"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  <a:prstGeom prst="rect">
            <a:avLst/>
          </a:prstGeom>
        </p:spPr>
        <p:txBody>
          <a:bodyPr lIns="125401" tIns="62700" rIns="125401" bIns="62700"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lIns="125401" tIns="62700" rIns="125401" bIns="6270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  <a:prstGeom prst="rect">
            <a:avLst/>
          </a:prstGeom>
        </p:spPr>
        <p:txBody>
          <a:bodyPr lIns="125401" tIns="62700" rIns="125401" bIns="62700"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  <a:prstGeom prst="rect">
            <a:avLst/>
          </a:prstGeom>
        </p:spPr>
        <p:txBody>
          <a:bodyPr lIns="125401" tIns="62700" rIns="125401" bIns="62700"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  <a:prstGeom prst="rect">
            <a:avLst/>
          </a:prstGeom>
        </p:spPr>
        <p:txBody>
          <a:bodyPr lIns="125401" tIns="62700" rIns="125401" bIns="62700"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  <a:prstGeom prst="rect">
            <a:avLst/>
          </a:prstGeom>
        </p:spPr>
        <p:txBody>
          <a:bodyPr lIns="125401" tIns="62700" rIns="125401" bIns="62700"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  <a:prstGeom prst="rect">
            <a:avLst/>
          </a:prstGeom>
        </p:spPr>
        <p:txBody>
          <a:bodyPr lIns="125401" tIns="62700" rIns="125401" bIns="62700"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  <a:prstGeom prst="rect">
            <a:avLst/>
          </a:prstGeom>
        </p:spPr>
        <p:txBody>
          <a:bodyPr lIns="125401" tIns="62700" rIns="125401" bIns="62700"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lIns="125401" tIns="62700" rIns="125401" bIns="6270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" y="6553199"/>
            <a:ext cx="1689675" cy="1669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26325" y="0"/>
            <a:ext cx="1689675" cy="1669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26325" y="6553200"/>
            <a:ext cx="1689675" cy="1669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01" y="0"/>
            <a:ext cx="1689675" cy="1669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2296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90600" y="7924800"/>
            <a:ext cx="1234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25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শাজিদুর জাহান,</a:t>
            </a:r>
            <a:r>
              <a:rPr lang="bn-BD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ict4e</a:t>
            </a:r>
            <a:r>
              <a:rPr lang="en-US" sz="2000" kern="12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জেলা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BD" sz="20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অ্যা</a:t>
            </a:r>
            <a:r>
              <a:rPr lang="en-US" sz="2000" kern="1200" baseline="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ম্বাসেডর</a:t>
            </a:r>
            <a:r>
              <a:rPr lang="bn-BD" sz="20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lang="bn-BD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সহকারী শিক্ষক,ফুলহরি মাধ্যমিক বিদ্যালয়, শৈলকুপা,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000" baseline="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sajidur</a:t>
            </a:r>
            <a:r>
              <a:rPr lang="bn-BD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</a:t>
            </a:r>
            <a:r>
              <a:rPr lang="bn-BD" sz="20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@gmail.com</a:t>
            </a:r>
            <a:endParaRPr lang="en-US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2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072" y="381000"/>
            <a:ext cx="11816444" cy="1055445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1664"/>
            <a:ext cx="6971817" cy="495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7800" y="533400"/>
            <a:ext cx="3171359" cy="957621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1376778"/>
            <a:ext cx="7848600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marL="391878" indent="-391878" algn="ctr">
              <a:buFont typeface="Wingdings" panose="05000000000000000000" pitchFamily="2" charset="2"/>
              <a:buChar char="Ø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মহাদেশের অবস্থান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07" y="2514599"/>
            <a:ext cx="5269993" cy="4306809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23" name="Group 22"/>
          <p:cNvGrpSpPr/>
          <p:nvPr/>
        </p:nvGrpSpPr>
        <p:grpSpPr>
          <a:xfrm>
            <a:off x="301856" y="572338"/>
            <a:ext cx="2517544" cy="2238369"/>
            <a:chOff x="-204044" y="0"/>
            <a:chExt cx="2982657" cy="2814122"/>
          </a:xfrm>
        </p:grpSpPr>
        <p:sp>
          <p:nvSpPr>
            <p:cNvPr id="24" name="Oval 23"/>
            <p:cNvSpPr/>
            <p:nvPr/>
          </p:nvSpPr>
          <p:spPr>
            <a:xfrm>
              <a:off x="0" y="0"/>
              <a:ext cx="2688336" cy="268833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-204044" y="46846"/>
              <a:ext cx="2982657" cy="2767276"/>
              <a:chOff x="-226716" y="-353646"/>
              <a:chExt cx="3314064" cy="3074751"/>
            </a:xfrm>
          </p:grpSpPr>
          <p:sp>
            <p:nvSpPr>
              <p:cNvPr id="26" name="Down Arrow 25"/>
              <p:cNvSpPr/>
              <p:nvPr/>
            </p:nvSpPr>
            <p:spPr>
              <a:xfrm flipV="1">
                <a:off x="1281791" y="391467"/>
                <a:ext cx="304800" cy="533401"/>
              </a:xfrm>
              <a:prstGeom prst="down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Down Arrow 26"/>
              <p:cNvSpPr/>
              <p:nvPr/>
            </p:nvSpPr>
            <p:spPr>
              <a:xfrm rot="16200000" flipV="1">
                <a:off x="970747" y="839636"/>
                <a:ext cx="304800" cy="685798"/>
              </a:xfrm>
              <a:prstGeom prst="down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ight Arrow 27"/>
              <p:cNvSpPr/>
              <p:nvPr/>
            </p:nvSpPr>
            <p:spPr>
              <a:xfrm>
                <a:off x="1582718" y="1020192"/>
                <a:ext cx="609599" cy="304800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ight Arrow 28"/>
              <p:cNvSpPr/>
              <p:nvPr/>
            </p:nvSpPr>
            <p:spPr>
              <a:xfrm rot="5400000">
                <a:off x="1167491" y="1549072"/>
                <a:ext cx="533401" cy="304800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76992" y="-353646"/>
                <a:ext cx="1107269" cy="902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উঃ</a:t>
                </a:r>
                <a:endParaRPr lang="en-US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0247" y="1775247"/>
                <a:ext cx="1410132" cy="94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দঃ</a:t>
                </a:r>
                <a:r>
                  <a:rPr lang="bn-BD" sz="3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983952" y="758998"/>
                <a:ext cx="1103396" cy="902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পূঃ</a:t>
                </a:r>
                <a:r>
                  <a:rPr lang="bn-BD" sz="33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3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flipH="1">
                <a:off x="-226716" y="697441"/>
                <a:ext cx="1408198" cy="94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পঃ</a:t>
                </a:r>
                <a:r>
                  <a:rPr lang="bn-BD" sz="3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7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81483" y="817245"/>
                <a:ext cx="537119" cy="60646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7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90600" y="1828800"/>
            <a:ext cx="5029200" cy="4121872"/>
            <a:chOff x="228600" y="1219200"/>
            <a:chExt cx="4419600" cy="4191000"/>
          </a:xfrm>
        </p:grpSpPr>
        <p:pic>
          <p:nvPicPr>
            <p:cNvPr id="3" name="Picture 2" descr="156978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219200"/>
              <a:ext cx="4419600" cy="4191000"/>
            </a:xfrm>
            <a:prstGeom prst="rect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9" name="Picture 8" descr="green lan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3574175"/>
              <a:ext cx="4419600" cy="1803705"/>
            </a:xfrm>
            <a:prstGeom prst="rect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sp>
        <p:nvSpPr>
          <p:cNvPr id="11" name="TextBox 10"/>
          <p:cNvSpPr txBox="1"/>
          <p:nvPr/>
        </p:nvSpPr>
        <p:spPr>
          <a:xfrm>
            <a:off x="7010400" y="6400800"/>
            <a:ext cx="5562600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বরফ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 সাইবেরিয়া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71603" y="1828800"/>
            <a:ext cx="5076595" cy="4121872"/>
            <a:chOff x="7171603" y="1828800"/>
            <a:chExt cx="5076595" cy="41218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603" y="1828800"/>
              <a:ext cx="5076595" cy="4121872"/>
            </a:xfrm>
            <a:prstGeom prst="rect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15" name="Teardrop 14"/>
            <p:cNvSpPr/>
            <p:nvPr/>
          </p:nvSpPr>
          <p:spPr>
            <a:xfrm rot="13373131" flipV="1">
              <a:off x="9902190" y="4564460"/>
              <a:ext cx="613410" cy="617140"/>
            </a:xfrm>
            <a:prstGeom prst="teardrop">
              <a:avLst>
                <a:gd name="adj" fmla="val 15775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flipV="1">
              <a:off x="9989754" y="4671284"/>
              <a:ext cx="438280" cy="40349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6400800"/>
            <a:ext cx="5671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 ও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দক্ষিণ-পূর্বের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 বিধৌত নিম্ন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93892F-D764-425B-BB17-F4361C4C5239}"/>
              </a:ext>
            </a:extLst>
          </p:cNvPr>
          <p:cNvSpPr txBox="1"/>
          <p:nvPr/>
        </p:nvSpPr>
        <p:spPr>
          <a:xfrm>
            <a:off x="4191000" y="386129"/>
            <a:ext cx="5275966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7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301295" y="6477000"/>
            <a:ext cx="5480505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মরুভূমি</a:t>
            </a:r>
            <a:endParaRPr lang="bn-IN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599"/>
            <a:ext cx="5196288" cy="4058189"/>
          </a:xfrm>
          <a:prstGeom prst="rect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Oval 3"/>
          <p:cNvSpPr/>
          <p:nvPr/>
        </p:nvSpPr>
        <p:spPr>
          <a:xfrm>
            <a:off x="1676400" y="3200400"/>
            <a:ext cx="2057400" cy="762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43" y="1749728"/>
            <a:ext cx="5302657" cy="4061060"/>
          </a:xfrm>
          <a:prstGeom prst="rect">
            <a:avLst/>
          </a:prstGeom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TextBox 7"/>
          <p:cNvSpPr txBox="1"/>
          <p:nvPr/>
        </p:nvSpPr>
        <p:spPr>
          <a:xfrm>
            <a:off x="7391401" y="6477000"/>
            <a:ext cx="5410199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বৃহত্তম হ্রদ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কাস্পিয়ান সাগর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93892F-D764-425B-BB17-F4361C4C5239}"/>
              </a:ext>
            </a:extLst>
          </p:cNvPr>
          <p:cNvSpPr txBox="1"/>
          <p:nvPr/>
        </p:nvSpPr>
        <p:spPr>
          <a:xfrm>
            <a:off x="4422547" y="386130"/>
            <a:ext cx="4569053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চিত্র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দেখছ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89567" y="6156780"/>
            <a:ext cx="5968433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এশিয়ার দীর্ঘতম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ইয়াং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সিকিয়াং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100000" l="573" r="99237">
                        <a14:foregroundMark x1="90649" y1="79545" x2="90649" y2="7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" t="482" r="1891" b="1581"/>
          <a:stretch/>
        </p:blipFill>
        <p:spPr>
          <a:xfrm>
            <a:off x="1066800" y="1981200"/>
            <a:ext cx="5148337" cy="376917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956428"/>
            <a:ext cx="5334000" cy="3793946"/>
          </a:xfrm>
          <a:prstGeom prst="rect">
            <a:avLst/>
          </a:prstGeom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6934200" y="6156780"/>
            <a:ext cx="6400800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সর্বোচ্চ পর্বতশৃঙ্গ মাউন্ট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এভারেস্ট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93892F-D764-425B-BB17-F4361C4C5239}"/>
              </a:ext>
            </a:extLst>
          </p:cNvPr>
          <p:cNvSpPr txBox="1"/>
          <p:nvPr/>
        </p:nvSpPr>
        <p:spPr>
          <a:xfrm>
            <a:off x="4174368" y="386130"/>
            <a:ext cx="4969632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দেখছ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63" y="2362200"/>
            <a:ext cx="8286751" cy="4419600"/>
          </a:xfrm>
          <a:prstGeom prst="rect">
            <a:avLst/>
          </a:prstGeom>
          <a:ln w="5715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1447800" y="1258669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04" indent="-627004" algn="ctr">
              <a:buFont typeface="Wingdings" panose="05000000000000000000" pitchFamily="2" charset="2"/>
              <a:buChar char="v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মহাদেশের ভূপ্রকৃতিক বৈচিত্র্য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লিখ।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304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55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366" y1="20861" x2="10568" y2="13576"/>
                        <a14:foregroundMark x1="33799" y1="8609" x2="39781" y2="2815"/>
                        <a14:foregroundMark x1="26321" y1="7947" x2="26321" y2="7947"/>
                        <a14:foregroundMark x1="29412" y1="2483" x2="29412" y2="2483"/>
                        <a14:foregroundMark x1="18744" y1="7285" x2="18744" y2="7285"/>
                        <a14:foregroundMark x1="21834" y1="6291" x2="21834" y2="6291"/>
                        <a14:foregroundMark x1="26022" y1="2815" x2="26022" y2="2815"/>
                        <a14:foregroundMark x1="25523" y1="53642" x2="25523" y2="53642"/>
                        <a14:foregroundMark x1="90130" y1="67219" x2="90130" y2="67219"/>
                        <a14:foregroundMark x1="88833" y1="64735" x2="88833" y2="58609"/>
                        <a14:foregroundMark x1="92124" y1="53146" x2="92124" y2="53146"/>
                        <a14:foregroundMark x1="81854" y1="49669" x2="81854" y2="49669"/>
                        <a14:foregroundMark x1="83848" y1="39404" x2="83848" y2="39404"/>
                        <a14:foregroundMark x1="86740" y1="28642" x2="86740" y2="28642"/>
                        <a14:foregroundMark x1="87537" y1="26987" x2="87537" y2="26987"/>
                        <a14:foregroundMark x1="87238" y1="22351" x2="87238" y2="22351"/>
                        <a14:foregroundMark x1="78166" y1="49338" x2="78166" y2="49338"/>
                        <a14:foregroundMark x1="80359" y1="53477" x2="80359" y2="53477"/>
                        <a14:foregroundMark x1="77667" y1="45364" x2="77667" y2="45364"/>
                        <a14:foregroundMark x1="59422" y1="60762" x2="59422" y2="60762"/>
                        <a14:foregroundMark x1="59322" y1="94868" x2="59322" y2="94868"/>
                        <a14:foregroundMark x1="76471" y1="93874" x2="46959" y2="94702"/>
                        <a14:foregroundMark x1="94816" y1="76325" x2="94816" y2="76325"/>
                        <a14:foregroundMark x1="98604" y1="73179" x2="98604" y2="73179"/>
                        <a14:foregroundMark x1="97607" y1="61755" x2="97607" y2="61755"/>
                        <a14:foregroundMark x1="95813" y1="53146" x2="95813" y2="53146"/>
                        <a14:foregroundMark x1="94516" y1="52152" x2="94516" y2="52152"/>
                        <a14:foregroundMark x1="85743" y1="54470" x2="85743" y2="54470"/>
                        <a14:foregroundMark x1="84447" y1="65066" x2="86441" y2="59934"/>
                        <a14:foregroundMark x1="85444" y1="44868" x2="85444" y2="44868"/>
                        <a14:foregroundMark x1="84148" y1="50993" x2="84148" y2="50993"/>
                        <a14:foregroundMark x1="84646" y1="48344" x2="84646" y2="48344"/>
                        <a14:foregroundMark x1="86241" y1="18709" x2="86241" y2="18709"/>
                        <a14:foregroundMark x1="83649" y1="33775" x2="83649" y2="33775"/>
                        <a14:foregroundMark x1="80259" y1="37748" x2="80259" y2="37748"/>
                        <a14:foregroundMark x1="70489" y1="44536" x2="70489" y2="44536"/>
                        <a14:foregroundMark x1="82353" y1="54305" x2="82353" y2="54305"/>
                        <a14:foregroundMark x1="83848" y1="42715" x2="83848" y2="42715"/>
                        <a14:foregroundMark x1="85444" y1="42715" x2="85444" y2="42715"/>
                        <a14:foregroundMark x1="24427" y1="67715" x2="24427" y2="50166"/>
                        <a14:foregroundMark x1="25025" y1="81126" x2="25025" y2="81126"/>
                        <a14:foregroundMark x1="27119" y1="79305" x2="27119" y2="7930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1651" y="1066800"/>
            <a:ext cx="8843749" cy="56790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71800" y="4216435"/>
            <a:ext cx="2723980" cy="660365"/>
          </a:xfrm>
          <a:prstGeom prst="rect">
            <a:avLst/>
          </a:prstGeom>
          <a:noFill/>
          <a:ln w="6350">
            <a:noFill/>
          </a:ln>
        </p:spPr>
        <p:txBody>
          <a:bodyPr wrap="square" lIns="105339" tIns="52669" rIns="105339" bIns="52669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৭০০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4191000"/>
            <a:ext cx="2815922" cy="762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r>
              <a:rPr lang="bn-BD" sz="3600" spc="-17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spc="-17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-17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জনসংখ্যা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963791"/>
            <a:ext cx="2984459" cy="660365"/>
          </a:xfrm>
          <a:prstGeom prst="rect">
            <a:avLst/>
          </a:prstGeom>
          <a:noFill/>
          <a:ln w="3175">
            <a:noFill/>
          </a:ln>
        </p:spPr>
        <p:txBody>
          <a:bodyPr wrap="square" lIns="105339" tIns="52669" rIns="105339" bIns="52669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৪৪২ কোটি ৭০ লক্ষ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953000"/>
            <a:ext cx="2815922" cy="685800"/>
          </a:xfrm>
          <a:prstGeom prst="rect">
            <a:avLst/>
          </a:prstGeom>
          <a:solidFill>
            <a:srgbClr val="F23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39" tIns="52669" rIns="105339" bIns="52669" rtlCol="0" anchor="ctr"/>
          <a:lstStyle/>
          <a:p>
            <a:r>
              <a:rPr lang="en-US" sz="3600" spc="-173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sz="3600" spc="-173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spc="-173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619161" y="990600"/>
            <a:ext cx="8662602" cy="5740367"/>
            <a:chOff x="3416641" y="238900"/>
            <a:chExt cx="8207889" cy="495543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51827" l="6667" r="49467">
                          <a14:foregroundMark x1="39267" y1="9202" x2="43200" y2="3248"/>
                          <a14:foregroundMark x1="26000" y1="8119" x2="26000" y2="8119"/>
                          <a14:foregroundMark x1="33133" y1="10284" x2="33133" y2="10284"/>
                          <a14:foregroundMark x1="29933" y1="6089" x2="29933" y2="6089"/>
                          <a14:foregroundMark x1="31600" y1="5277" x2="31600" y2="5277"/>
                          <a14:foregroundMark x1="27667" y1="6360" x2="27667" y2="6360"/>
                          <a14:foregroundMark x1="27133" y1="38430" x2="27133" y2="38430"/>
                          <a14:foregroundMark x1="25867" y1="36401" x2="25867" y2="36401"/>
                          <a14:foregroundMark x1="24600" y1="37348" x2="24600" y2="37348"/>
                          <a14:backgroundMark x1="30733" y1="47497" x2="25867" y2="4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r="51063" b="41675"/>
            <a:stretch/>
          </p:blipFill>
          <p:spPr>
            <a:xfrm>
              <a:off x="3416641" y="242961"/>
              <a:ext cx="4079630" cy="289028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19" b="87551" l="21933" r="40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37886" r="59595" b="9311"/>
            <a:stretch/>
          </p:blipFill>
          <p:spPr>
            <a:xfrm>
              <a:off x="4632256" y="2080754"/>
              <a:ext cx="1997612" cy="261659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493" b="77402" l="41067" r="64200">
                          <a14:backgroundMark x1="60000" y1="37348" x2="62667" y2="2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27" t="21703" r="36098" b="22087"/>
            <a:stretch/>
          </p:blipFill>
          <p:spPr>
            <a:xfrm>
              <a:off x="6480289" y="1291388"/>
              <a:ext cx="2532184" cy="278540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18" b="31935" l="42800" r="632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1" t="5524" r="36518" b="63817"/>
            <a:stretch/>
          </p:blipFill>
          <p:spPr>
            <a:xfrm>
              <a:off x="6860567" y="561445"/>
              <a:ext cx="2025747" cy="151931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6" b="61976" l="53533" r="90000">
                          <a14:foregroundMark x1="86533" y1="54127" x2="86533" y2="54127"/>
                          <a14:foregroundMark x1="79000" y1="51286" x2="79000" y2="51286"/>
                          <a14:foregroundMark x1="82667" y1="29093" x2="82667" y2="29093"/>
                          <a14:foregroundMark x1="83333" y1="23951" x2="83333" y2="23951"/>
                          <a14:foregroundMark x1="82667" y1="21110" x2="82667" y2="21110"/>
                          <a14:foregroundMark x1="64733" y1="3789" x2="64733" y2="3789"/>
                          <a14:foregroundMark x1="74667" y1="6089" x2="74667" y2="6089"/>
                          <a14:foregroundMark x1="75933" y1="6089" x2="75933" y2="6089"/>
                          <a14:foregroundMark x1="81933" y1="45873" x2="81933" y2="45873"/>
                          <a14:foregroundMark x1="80400" y1="44655" x2="80400" y2="44655"/>
                          <a14:foregroundMark x1="78333" y1="55210" x2="78333" y2="55210"/>
                          <a14:foregroundMark x1="81533" y1="55751" x2="81533" y2="55751"/>
                          <a14:foregroundMark x1="80000" y1="55751" x2="80000" y2="55751"/>
                          <a14:foregroundMark x1="80933" y1="52368" x2="80933" y2="52368"/>
                          <a14:foregroundMark x1="81667" y1="50609" x2="81667" y2="50609"/>
                          <a14:foregroundMark x1="83067" y1="49526" x2="83067" y2="49526"/>
                          <a14:foregroundMark x1="80133" y1="36401" x2="80133" y2="36401"/>
                          <a14:foregroundMark x1="77600" y1="38972" x2="77600" y2="38972"/>
                          <a14:foregroundMark x1="69800" y1="46143" x2="69800" y2="46143"/>
                          <a14:backgroundMark x1="58867" y1="18539" x2="57200" y2="8119"/>
                          <a14:backgroundMark x1="54800" y1="20298" x2="58733" y2="14614"/>
                          <a14:backgroundMark x1="60267" y1="16644" x2="59000" y2="10014"/>
                          <a14:backgroundMark x1="61133" y1="18539" x2="60267" y2="16915"/>
                          <a14:backgroundMark x1="59867" y1="21380" x2="59867" y2="208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92" r="9665" b="37132"/>
            <a:stretch/>
          </p:blipFill>
          <p:spPr>
            <a:xfrm>
              <a:off x="7938794" y="238900"/>
              <a:ext cx="3685736" cy="311536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880" b="84438" l="68667" r="100000">
                          <a14:foregroundMark x1="81400" y1="68877" x2="87267" y2="64817"/>
                          <a14:foregroundMark x1="87133" y1="54668" x2="87133" y2="54668"/>
                          <a14:foregroundMark x1="88533" y1="56563" x2="88533" y2="56563"/>
                          <a14:foregroundMark x1="89067" y1="78214" x2="93400" y2="73342"/>
                          <a14:foregroundMark x1="84600" y1="76725" x2="84600" y2="76725"/>
                          <a14:backgroundMark x1="89667" y1="78755" x2="93533" y2="73342"/>
                          <a14:backgroundMark x1="89333" y1="78755" x2="93267" y2="73884"/>
                          <a14:backgroundMark x1="92400" y1="79296" x2="92733" y2="60893"/>
                          <a14:backgroundMark x1="89800" y1="79567" x2="92600" y2="71989"/>
                          <a14:backgroundMark x1="89933" y1="78484" x2="92733" y2="73884"/>
                          <a14:backgroundMark x1="88933" y1="78214" x2="91867" y2="73342"/>
                          <a14:backgroundMark x1="89667" y1="77673" x2="89667" y2="77673"/>
                          <a14:backgroundMark x1="92733" y1="75101" x2="92733" y2="751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9" t="47538" r="10085" b="23222"/>
            <a:stretch/>
          </p:blipFill>
          <p:spPr>
            <a:xfrm>
              <a:off x="10247113" y="2541218"/>
              <a:ext cx="1364566" cy="144897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306" b="100000" l="0" r="100000">
                          <a14:backgroundMark x1="2941" y1="92793" x2="2941" y2="92793"/>
                          <a14:backgroundMark x1="98479" y1="90991" x2="98479" y2="9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09329" y="4451544"/>
              <a:ext cx="6611816" cy="742793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988410" y="7188235"/>
            <a:ext cx="11889390" cy="660365"/>
          </a:xfrm>
          <a:prstGeom prst="rect">
            <a:avLst/>
          </a:prstGeom>
          <a:noFill/>
          <a:ln>
            <a:noFill/>
          </a:ln>
        </p:spPr>
        <p:txBody>
          <a:bodyPr wrap="square" lIns="105339" tIns="52669" rIns="105339" bIns="52669" rtlCol="0">
            <a:spAutoFit/>
          </a:bodyPr>
          <a:lstStyle/>
          <a:p>
            <a:pPr algn="ctr"/>
            <a:r>
              <a:rPr lang="bn-BD" sz="3600" spc="-17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IN" sz="3600" spc="-17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 </a:t>
            </a:r>
            <a:r>
              <a:rPr lang="bn-IN" sz="3600" spc="-17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bn-BD" sz="3600" spc="-17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৬০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ভাগের বেশি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 বাস করে।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03013" y="1143000"/>
            <a:ext cx="2825987" cy="2788589"/>
            <a:chOff x="4837113" y="2224088"/>
            <a:chExt cx="2511988" cy="2476500"/>
          </a:xfrm>
          <a:solidFill>
            <a:srgbClr val="4E4E4E"/>
          </a:solidFill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6096000" y="2224088"/>
              <a:ext cx="728663" cy="1238250"/>
            </a:xfrm>
            <a:custGeom>
              <a:avLst/>
              <a:gdLst>
                <a:gd name="T0" fmla="*/ 0 w 3824"/>
                <a:gd name="T1" fmla="*/ 6506 h 6506"/>
                <a:gd name="T2" fmla="*/ 3824 w 3824"/>
                <a:gd name="T3" fmla="*/ 1243 h 6506"/>
                <a:gd name="T4" fmla="*/ 0 w 3824"/>
                <a:gd name="T5" fmla="*/ 0 h 6506"/>
                <a:gd name="T6" fmla="*/ 0 w 3824"/>
                <a:gd name="T7" fmla="*/ 6506 h 6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4" h="6506">
                  <a:moveTo>
                    <a:pt x="0" y="6506"/>
                  </a:moveTo>
                  <a:lnTo>
                    <a:pt x="3824" y="1243"/>
                  </a:lnTo>
                  <a:cubicBezTo>
                    <a:pt x="2712" y="435"/>
                    <a:pt x="1374" y="0"/>
                    <a:pt x="0" y="0"/>
                  </a:cubicBezTo>
                  <a:lnTo>
                    <a:pt x="0" y="650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6087332" y="2453252"/>
              <a:ext cx="1179513" cy="1001713"/>
            </a:xfrm>
            <a:custGeom>
              <a:avLst/>
              <a:gdLst>
                <a:gd name="T0" fmla="*/ 0 w 6187"/>
                <a:gd name="T1" fmla="*/ 5263 h 5263"/>
                <a:gd name="T2" fmla="*/ 6187 w 6187"/>
                <a:gd name="T3" fmla="*/ 3253 h 5263"/>
                <a:gd name="T4" fmla="*/ 3824 w 6187"/>
                <a:gd name="T5" fmla="*/ 0 h 5263"/>
                <a:gd name="T6" fmla="*/ 0 w 6187"/>
                <a:gd name="T7" fmla="*/ 5263 h 5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87" h="5263">
                  <a:moveTo>
                    <a:pt x="0" y="5263"/>
                  </a:moveTo>
                  <a:lnTo>
                    <a:pt x="6187" y="3253"/>
                  </a:lnTo>
                  <a:cubicBezTo>
                    <a:pt x="5763" y="1946"/>
                    <a:pt x="4935" y="807"/>
                    <a:pt x="3824" y="0"/>
                  </a:cubicBezTo>
                  <a:lnTo>
                    <a:pt x="0" y="526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6088626" y="3079751"/>
              <a:ext cx="1260475" cy="765175"/>
            </a:xfrm>
            <a:custGeom>
              <a:avLst/>
              <a:gdLst>
                <a:gd name="T0" fmla="*/ 0 w 6612"/>
                <a:gd name="T1" fmla="*/ 2010 h 4020"/>
                <a:gd name="T2" fmla="*/ 6187 w 6612"/>
                <a:gd name="T3" fmla="*/ 4020 h 4020"/>
                <a:gd name="T4" fmla="*/ 6187 w 6612"/>
                <a:gd name="T5" fmla="*/ 0 h 4020"/>
                <a:gd name="T6" fmla="*/ 0 w 6612"/>
                <a:gd name="T7" fmla="*/ 2010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2" h="4020">
                  <a:moveTo>
                    <a:pt x="0" y="2010"/>
                  </a:moveTo>
                  <a:lnTo>
                    <a:pt x="6187" y="4020"/>
                  </a:lnTo>
                  <a:cubicBezTo>
                    <a:pt x="6612" y="2714"/>
                    <a:pt x="6612" y="1306"/>
                    <a:pt x="6187" y="0"/>
                  </a:cubicBezTo>
                  <a:lnTo>
                    <a:pt x="0" y="201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6096000" y="3462338"/>
              <a:ext cx="1179513" cy="1001713"/>
            </a:xfrm>
            <a:custGeom>
              <a:avLst/>
              <a:gdLst>
                <a:gd name="T0" fmla="*/ 0 w 6187"/>
                <a:gd name="T1" fmla="*/ 0 h 5263"/>
                <a:gd name="T2" fmla="*/ 3824 w 6187"/>
                <a:gd name="T3" fmla="*/ 5263 h 5263"/>
                <a:gd name="T4" fmla="*/ 6187 w 6187"/>
                <a:gd name="T5" fmla="*/ 2010 h 5263"/>
                <a:gd name="T6" fmla="*/ 0 w 6187"/>
                <a:gd name="T7" fmla="*/ 0 h 5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87" h="5263">
                  <a:moveTo>
                    <a:pt x="0" y="0"/>
                  </a:moveTo>
                  <a:lnTo>
                    <a:pt x="3824" y="5263"/>
                  </a:lnTo>
                  <a:cubicBezTo>
                    <a:pt x="4935" y="4456"/>
                    <a:pt x="5763" y="3317"/>
                    <a:pt x="6187" y="20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6096000" y="3462338"/>
              <a:ext cx="728663" cy="1238250"/>
            </a:xfrm>
            <a:custGeom>
              <a:avLst/>
              <a:gdLst>
                <a:gd name="T0" fmla="*/ 0 w 3824"/>
                <a:gd name="T1" fmla="*/ 0 h 6506"/>
                <a:gd name="T2" fmla="*/ 0 w 3824"/>
                <a:gd name="T3" fmla="*/ 6506 h 6506"/>
                <a:gd name="T4" fmla="*/ 3824 w 3824"/>
                <a:gd name="T5" fmla="*/ 5263 h 6506"/>
                <a:gd name="T6" fmla="*/ 0 w 3824"/>
                <a:gd name="T7" fmla="*/ 0 h 6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4" h="6506">
                  <a:moveTo>
                    <a:pt x="0" y="0"/>
                  </a:moveTo>
                  <a:lnTo>
                    <a:pt x="0" y="6506"/>
                  </a:lnTo>
                  <a:cubicBezTo>
                    <a:pt x="1374" y="6506"/>
                    <a:pt x="2712" y="6071"/>
                    <a:pt x="3824" y="526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5367338" y="3462338"/>
              <a:ext cx="728663" cy="1238250"/>
            </a:xfrm>
            <a:custGeom>
              <a:avLst/>
              <a:gdLst>
                <a:gd name="T0" fmla="*/ 7648 w 7648"/>
                <a:gd name="T1" fmla="*/ 0 h 13012"/>
                <a:gd name="T2" fmla="*/ 0 w 7648"/>
                <a:gd name="T3" fmla="*/ 10527 h 13012"/>
                <a:gd name="T4" fmla="*/ 7648 w 7648"/>
                <a:gd name="T5" fmla="*/ 13012 h 13012"/>
                <a:gd name="T6" fmla="*/ 7648 w 7648"/>
                <a:gd name="T7" fmla="*/ 0 h 1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8" h="13012">
                  <a:moveTo>
                    <a:pt x="7648" y="0"/>
                  </a:moveTo>
                  <a:lnTo>
                    <a:pt x="0" y="10527"/>
                  </a:lnTo>
                  <a:cubicBezTo>
                    <a:pt x="2223" y="12142"/>
                    <a:pt x="4901" y="13012"/>
                    <a:pt x="7648" y="13012"/>
                  </a:cubicBezTo>
                  <a:lnTo>
                    <a:pt x="764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4916488" y="3462338"/>
              <a:ext cx="1179513" cy="1001713"/>
            </a:xfrm>
            <a:custGeom>
              <a:avLst/>
              <a:gdLst>
                <a:gd name="T0" fmla="*/ 12374 w 12374"/>
                <a:gd name="T1" fmla="*/ 0 h 10527"/>
                <a:gd name="T2" fmla="*/ 0 w 12374"/>
                <a:gd name="T3" fmla="*/ 4021 h 10527"/>
                <a:gd name="T4" fmla="*/ 4726 w 12374"/>
                <a:gd name="T5" fmla="*/ 10527 h 10527"/>
                <a:gd name="T6" fmla="*/ 12374 w 12374"/>
                <a:gd name="T7" fmla="*/ 0 h 10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74" h="10527">
                  <a:moveTo>
                    <a:pt x="12374" y="0"/>
                  </a:moveTo>
                  <a:lnTo>
                    <a:pt x="0" y="4021"/>
                  </a:lnTo>
                  <a:cubicBezTo>
                    <a:pt x="849" y="6634"/>
                    <a:pt x="2503" y="8912"/>
                    <a:pt x="4726" y="10527"/>
                  </a:cubicBezTo>
                  <a:lnTo>
                    <a:pt x="123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4837113" y="3079751"/>
              <a:ext cx="1258888" cy="765175"/>
            </a:xfrm>
            <a:custGeom>
              <a:avLst/>
              <a:gdLst>
                <a:gd name="T0" fmla="*/ 13223 w 13223"/>
                <a:gd name="T1" fmla="*/ 4020 h 8041"/>
                <a:gd name="T2" fmla="*/ 849 w 13223"/>
                <a:gd name="T3" fmla="*/ 0 h 8041"/>
                <a:gd name="T4" fmla="*/ 849 w 13223"/>
                <a:gd name="T5" fmla="*/ 8041 h 8041"/>
                <a:gd name="T6" fmla="*/ 13223 w 13223"/>
                <a:gd name="T7" fmla="*/ 4020 h 8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23" h="8041">
                  <a:moveTo>
                    <a:pt x="13223" y="4020"/>
                  </a:moveTo>
                  <a:lnTo>
                    <a:pt x="849" y="0"/>
                  </a:lnTo>
                  <a:cubicBezTo>
                    <a:pt x="0" y="2613"/>
                    <a:pt x="0" y="5428"/>
                    <a:pt x="849" y="8041"/>
                  </a:cubicBezTo>
                  <a:lnTo>
                    <a:pt x="13223" y="402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4917782" y="2460626"/>
              <a:ext cx="1179513" cy="1001713"/>
            </a:xfrm>
            <a:custGeom>
              <a:avLst/>
              <a:gdLst>
                <a:gd name="T0" fmla="*/ 12374 w 12374"/>
                <a:gd name="T1" fmla="*/ 10526 h 10526"/>
                <a:gd name="T2" fmla="*/ 4726 w 12374"/>
                <a:gd name="T3" fmla="*/ 0 h 10526"/>
                <a:gd name="T4" fmla="*/ 0 w 12374"/>
                <a:gd name="T5" fmla="*/ 6506 h 10526"/>
                <a:gd name="T6" fmla="*/ 12374 w 12374"/>
                <a:gd name="T7" fmla="*/ 10526 h 10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74" h="10526">
                  <a:moveTo>
                    <a:pt x="12374" y="10526"/>
                  </a:moveTo>
                  <a:lnTo>
                    <a:pt x="4726" y="0"/>
                  </a:lnTo>
                  <a:cubicBezTo>
                    <a:pt x="2503" y="1615"/>
                    <a:pt x="849" y="3892"/>
                    <a:pt x="0" y="6506"/>
                  </a:cubicBezTo>
                  <a:lnTo>
                    <a:pt x="12374" y="1052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367338" y="2224088"/>
              <a:ext cx="728663" cy="1238250"/>
            </a:xfrm>
            <a:custGeom>
              <a:avLst/>
              <a:gdLst>
                <a:gd name="T0" fmla="*/ 7648 w 7648"/>
                <a:gd name="T1" fmla="*/ 13011 h 13011"/>
                <a:gd name="T2" fmla="*/ 7648 w 7648"/>
                <a:gd name="T3" fmla="*/ 0 h 13011"/>
                <a:gd name="T4" fmla="*/ 0 w 7648"/>
                <a:gd name="T5" fmla="*/ 2485 h 13011"/>
                <a:gd name="T6" fmla="*/ 7648 w 7648"/>
                <a:gd name="T7" fmla="*/ 13011 h 13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8" h="13011">
                  <a:moveTo>
                    <a:pt x="7648" y="13011"/>
                  </a:moveTo>
                  <a:lnTo>
                    <a:pt x="7648" y="0"/>
                  </a:lnTo>
                  <a:cubicBezTo>
                    <a:pt x="4901" y="0"/>
                    <a:pt x="2223" y="870"/>
                    <a:pt x="0" y="2485"/>
                  </a:cubicBezTo>
                  <a:lnTo>
                    <a:pt x="7648" y="1301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03013" y="1143000"/>
            <a:ext cx="2825987" cy="2788589"/>
            <a:chOff x="8304213" y="2606676"/>
            <a:chExt cx="2511988" cy="2476500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9563100" y="2606676"/>
              <a:ext cx="728663" cy="1238250"/>
            </a:xfrm>
            <a:custGeom>
              <a:avLst/>
              <a:gdLst>
                <a:gd name="T0" fmla="*/ 0 w 3824"/>
                <a:gd name="T1" fmla="*/ 6506 h 6506"/>
                <a:gd name="T2" fmla="*/ 3824 w 3824"/>
                <a:gd name="T3" fmla="*/ 1243 h 6506"/>
                <a:gd name="T4" fmla="*/ 0 w 3824"/>
                <a:gd name="T5" fmla="*/ 0 h 6506"/>
                <a:gd name="T6" fmla="*/ 0 w 3824"/>
                <a:gd name="T7" fmla="*/ 6506 h 6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4" h="6506">
                  <a:moveTo>
                    <a:pt x="0" y="6506"/>
                  </a:moveTo>
                  <a:lnTo>
                    <a:pt x="3824" y="1243"/>
                  </a:lnTo>
                  <a:cubicBezTo>
                    <a:pt x="2712" y="435"/>
                    <a:pt x="1374" y="0"/>
                    <a:pt x="0" y="0"/>
                  </a:cubicBezTo>
                  <a:lnTo>
                    <a:pt x="0" y="6506"/>
                  </a:lnTo>
                  <a:close/>
                </a:path>
              </a:pathLst>
            </a:custGeom>
            <a:solidFill>
              <a:srgbClr val="4E4E4E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9554432" y="2835840"/>
              <a:ext cx="1179513" cy="1001713"/>
            </a:xfrm>
            <a:custGeom>
              <a:avLst/>
              <a:gdLst>
                <a:gd name="T0" fmla="*/ 0 w 6187"/>
                <a:gd name="T1" fmla="*/ 5263 h 5263"/>
                <a:gd name="T2" fmla="*/ 6187 w 6187"/>
                <a:gd name="T3" fmla="*/ 3253 h 5263"/>
                <a:gd name="T4" fmla="*/ 3824 w 6187"/>
                <a:gd name="T5" fmla="*/ 0 h 5263"/>
                <a:gd name="T6" fmla="*/ 0 w 6187"/>
                <a:gd name="T7" fmla="*/ 5263 h 5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87" h="5263">
                  <a:moveTo>
                    <a:pt x="0" y="5263"/>
                  </a:moveTo>
                  <a:lnTo>
                    <a:pt x="6187" y="3253"/>
                  </a:lnTo>
                  <a:cubicBezTo>
                    <a:pt x="5763" y="1946"/>
                    <a:pt x="4935" y="807"/>
                    <a:pt x="3824" y="0"/>
                  </a:cubicBezTo>
                  <a:lnTo>
                    <a:pt x="0" y="5263"/>
                  </a:lnTo>
                  <a:close/>
                </a:path>
              </a:pathLst>
            </a:custGeom>
            <a:solidFill>
              <a:srgbClr val="4E4E4E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9555726" y="3462339"/>
              <a:ext cx="1260475" cy="765175"/>
            </a:xfrm>
            <a:custGeom>
              <a:avLst/>
              <a:gdLst>
                <a:gd name="T0" fmla="*/ 0 w 6612"/>
                <a:gd name="T1" fmla="*/ 2010 h 4020"/>
                <a:gd name="T2" fmla="*/ 6187 w 6612"/>
                <a:gd name="T3" fmla="*/ 4020 h 4020"/>
                <a:gd name="T4" fmla="*/ 6187 w 6612"/>
                <a:gd name="T5" fmla="*/ 0 h 4020"/>
                <a:gd name="T6" fmla="*/ 0 w 6612"/>
                <a:gd name="T7" fmla="*/ 2010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2" h="4020">
                  <a:moveTo>
                    <a:pt x="0" y="2010"/>
                  </a:moveTo>
                  <a:lnTo>
                    <a:pt x="6187" y="4020"/>
                  </a:lnTo>
                  <a:cubicBezTo>
                    <a:pt x="6612" y="2714"/>
                    <a:pt x="6612" y="1306"/>
                    <a:pt x="6187" y="0"/>
                  </a:cubicBezTo>
                  <a:lnTo>
                    <a:pt x="0" y="201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9563100" y="3844926"/>
              <a:ext cx="1179513" cy="1001713"/>
            </a:xfrm>
            <a:custGeom>
              <a:avLst/>
              <a:gdLst>
                <a:gd name="T0" fmla="*/ 0 w 6187"/>
                <a:gd name="T1" fmla="*/ 0 h 5263"/>
                <a:gd name="T2" fmla="*/ 3824 w 6187"/>
                <a:gd name="T3" fmla="*/ 5263 h 5263"/>
                <a:gd name="T4" fmla="*/ 6187 w 6187"/>
                <a:gd name="T5" fmla="*/ 2010 h 5263"/>
                <a:gd name="T6" fmla="*/ 0 w 6187"/>
                <a:gd name="T7" fmla="*/ 0 h 5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87" h="5263">
                  <a:moveTo>
                    <a:pt x="0" y="0"/>
                  </a:moveTo>
                  <a:lnTo>
                    <a:pt x="3824" y="5263"/>
                  </a:lnTo>
                  <a:cubicBezTo>
                    <a:pt x="4935" y="4456"/>
                    <a:pt x="5763" y="3317"/>
                    <a:pt x="6187" y="20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9563100" y="3844926"/>
              <a:ext cx="728663" cy="1238250"/>
            </a:xfrm>
            <a:custGeom>
              <a:avLst/>
              <a:gdLst>
                <a:gd name="T0" fmla="*/ 0 w 3824"/>
                <a:gd name="T1" fmla="*/ 0 h 6506"/>
                <a:gd name="T2" fmla="*/ 0 w 3824"/>
                <a:gd name="T3" fmla="*/ 6506 h 6506"/>
                <a:gd name="T4" fmla="*/ 3824 w 3824"/>
                <a:gd name="T5" fmla="*/ 5263 h 6506"/>
                <a:gd name="T6" fmla="*/ 0 w 3824"/>
                <a:gd name="T7" fmla="*/ 0 h 6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24" h="6506">
                  <a:moveTo>
                    <a:pt x="0" y="0"/>
                  </a:moveTo>
                  <a:lnTo>
                    <a:pt x="0" y="6506"/>
                  </a:lnTo>
                  <a:cubicBezTo>
                    <a:pt x="1374" y="6506"/>
                    <a:pt x="2712" y="6071"/>
                    <a:pt x="3824" y="52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auto">
            <a:xfrm>
              <a:off x="8834438" y="3844926"/>
              <a:ext cx="728663" cy="1238250"/>
            </a:xfrm>
            <a:custGeom>
              <a:avLst/>
              <a:gdLst>
                <a:gd name="T0" fmla="*/ 7648 w 7648"/>
                <a:gd name="T1" fmla="*/ 0 h 13012"/>
                <a:gd name="T2" fmla="*/ 0 w 7648"/>
                <a:gd name="T3" fmla="*/ 10527 h 13012"/>
                <a:gd name="T4" fmla="*/ 7648 w 7648"/>
                <a:gd name="T5" fmla="*/ 13012 h 13012"/>
                <a:gd name="T6" fmla="*/ 7648 w 7648"/>
                <a:gd name="T7" fmla="*/ 0 h 1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8" h="13012">
                  <a:moveTo>
                    <a:pt x="7648" y="0"/>
                  </a:moveTo>
                  <a:lnTo>
                    <a:pt x="0" y="10527"/>
                  </a:lnTo>
                  <a:cubicBezTo>
                    <a:pt x="2223" y="12142"/>
                    <a:pt x="4901" y="13012"/>
                    <a:pt x="7648" y="13012"/>
                  </a:cubicBezTo>
                  <a:lnTo>
                    <a:pt x="7648" y="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8383588" y="3844926"/>
              <a:ext cx="1179513" cy="1001713"/>
            </a:xfrm>
            <a:custGeom>
              <a:avLst/>
              <a:gdLst>
                <a:gd name="T0" fmla="*/ 12374 w 12374"/>
                <a:gd name="T1" fmla="*/ 0 h 10527"/>
                <a:gd name="T2" fmla="*/ 0 w 12374"/>
                <a:gd name="T3" fmla="*/ 4021 h 10527"/>
                <a:gd name="T4" fmla="*/ 4726 w 12374"/>
                <a:gd name="T5" fmla="*/ 10527 h 10527"/>
                <a:gd name="T6" fmla="*/ 12374 w 12374"/>
                <a:gd name="T7" fmla="*/ 0 h 10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74" h="10527">
                  <a:moveTo>
                    <a:pt x="12374" y="0"/>
                  </a:moveTo>
                  <a:lnTo>
                    <a:pt x="0" y="4021"/>
                  </a:lnTo>
                  <a:cubicBezTo>
                    <a:pt x="849" y="6634"/>
                    <a:pt x="2503" y="8912"/>
                    <a:pt x="4726" y="10527"/>
                  </a:cubicBezTo>
                  <a:lnTo>
                    <a:pt x="12374" y="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auto">
            <a:xfrm>
              <a:off x="8304213" y="3462339"/>
              <a:ext cx="1258888" cy="765175"/>
            </a:xfrm>
            <a:custGeom>
              <a:avLst/>
              <a:gdLst>
                <a:gd name="T0" fmla="*/ 13223 w 13223"/>
                <a:gd name="T1" fmla="*/ 4020 h 8041"/>
                <a:gd name="T2" fmla="*/ 849 w 13223"/>
                <a:gd name="T3" fmla="*/ 0 h 8041"/>
                <a:gd name="T4" fmla="*/ 849 w 13223"/>
                <a:gd name="T5" fmla="*/ 8041 h 8041"/>
                <a:gd name="T6" fmla="*/ 13223 w 13223"/>
                <a:gd name="T7" fmla="*/ 4020 h 8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23" h="8041">
                  <a:moveTo>
                    <a:pt x="13223" y="4020"/>
                  </a:moveTo>
                  <a:lnTo>
                    <a:pt x="849" y="0"/>
                  </a:lnTo>
                  <a:cubicBezTo>
                    <a:pt x="0" y="2613"/>
                    <a:pt x="0" y="5428"/>
                    <a:pt x="849" y="8041"/>
                  </a:cubicBezTo>
                  <a:lnTo>
                    <a:pt x="13223" y="4020"/>
                  </a:lnTo>
                  <a:close/>
                </a:path>
              </a:pathLst>
            </a:custGeom>
            <a:solidFill>
              <a:srgbClr val="F33E0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8384882" y="2843214"/>
              <a:ext cx="1179513" cy="1001713"/>
            </a:xfrm>
            <a:custGeom>
              <a:avLst/>
              <a:gdLst>
                <a:gd name="T0" fmla="*/ 12374 w 12374"/>
                <a:gd name="T1" fmla="*/ 10526 h 10526"/>
                <a:gd name="T2" fmla="*/ 4726 w 12374"/>
                <a:gd name="T3" fmla="*/ 0 h 10526"/>
                <a:gd name="T4" fmla="*/ 0 w 12374"/>
                <a:gd name="T5" fmla="*/ 6506 h 10526"/>
                <a:gd name="T6" fmla="*/ 12374 w 12374"/>
                <a:gd name="T7" fmla="*/ 10526 h 10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74" h="10526">
                  <a:moveTo>
                    <a:pt x="12374" y="10526"/>
                  </a:moveTo>
                  <a:lnTo>
                    <a:pt x="4726" y="0"/>
                  </a:lnTo>
                  <a:cubicBezTo>
                    <a:pt x="2503" y="1615"/>
                    <a:pt x="849" y="3892"/>
                    <a:pt x="0" y="6506"/>
                  </a:cubicBezTo>
                  <a:lnTo>
                    <a:pt x="12374" y="10526"/>
                  </a:lnTo>
                  <a:close/>
                </a:path>
              </a:pathLst>
            </a:custGeom>
            <a:solidFill>
              <a:srgbClr val="4E4E4E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23"/>
            <p:cNvSpPr>
              <a:spLocks/>
            </p:cNvSpPr>
            <p:nvPr/>
          </p:nvSpPr>
          <p:spPr bwMode="auto">
            <a:xfrm>
              <a:off x="8834438" y="2606676"/>
              <a:ext cx="728663" cy="1238250"/>
            </a:xfrm>
            <a:custGeom>
              <a:avLst/>
              <a:gdLst>
                <a:gd name="T0" fmla="*/ 7648 w 7648"/>
                <a:gd name="T1" fmla="*/ 13011 h 13011"/>
                <a:gd name="T2" fmla="*/ 7648 w 7648"/>
                <a:gd name="T3" fmla="*/ 0 h 13011"/>
                <a:gd name="T4" fmla="*/ 0 w 7648"/>
                <a:gd name="T5" fmla="*/ 2485 h 13011"/>
                <a:gd name="T6" fmla="*/ 7648 w 7648"/>
                <a:gd name="T7" fmla="*/ 13011 h 13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8" h="13011">
                  <a:moveTo>
                    <a:pt x="7648" y="13011"/>
                  </a:moveTo>
                  <a:lnTo>
                    <a:pt x="7648" y="0"/>
                  </a:lnTo>
                  <a:cubicBezTo>
                    <a:pt x="4901" y="0"/>
                    <a:pt x="2223" y="870"/>
                    <a:pt x="0" y="2485"/>
                  </a:cubicBezTo>
                  <a:lnTo>
                    <a:pt x="7648" y="13011"/>
                  </a:lnTo>
                  <a:close/>
                </a:path>
              </a:pathLst>
            </a:custGeom>
            <a:solidFill>
              <a:srgbClr val="4E4E4E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88" y="990600"/>
            <a:ext cx="3880512" cy="349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3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0" grpId="1" animBg="1"/>
      <p:bldP spid="21" grpId="0"/>
      <p:bldP spid="22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4024066" cy="3810000"/>
          </a:xfrm>
          <a:prstGeom prst="rect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3969615" cy="3867150"/>
          </a:xfrm>
          <a:prstGeom prst="rect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676400"/>
            <a:ext cx="4190999" cy="3867150"/>
          </a:xfrm>
          <a:prstGeom prst="rect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TextBox 3"/>
          <p:cNvSpPr txBox="1"/>
          <p:nvPr/>
        </p:nvSpPr>
        <p:spPr>
          <a:xfrm>
            <a:off x="3733800" y="6629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বসতি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5638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5638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দক্ষিণ-পশ্চিম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88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সাইবেরিয়া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93892F-D764-425B-BB17-F4361C4C5239}"/>
              </a:ext>
            </a:extLst>
          </p:cNvPr>
          <p:cNvSpPr txBox="1"/>
          <p:nvPr/>
        </p:nvSpPr>
        <p:spPr>
          <a:xfrm>
            <a:off x="4104188" y="609600"/>
            <a:ext cx="5344612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মানচিত্রগুলো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629400"/>
            <a:ext cx="1318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বৃহত্তম হ্রদ, উত্তপ্ত মরুভূমি ও বরফ আচ্ছাদিত থাকায় এ অঞ্চলে কম জনবসতি গড়ে উঠেছে।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572869"/>
            <a:ext cx="880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ধরনের জনবসতি অঞ্চল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9" grpId="1"/>
      <p:bldP spid="11" grpId="0"/>
      <p:bldP spid="11" grpId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95400"/>
            <a:ext cx="5943600" cy="4599571"/>
          </a:xfrm>
          <a:prstGeom prst="rect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TextBox 9"/>
          <p:cNvSpPr txBox="1"/>
          <p:nvPr/>
        </p:nvSpPr>
        <p:spPr>
          <a:xfrm>
            <a:off x="3810000" y="674506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বসতিপূর্ণ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6019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 উপমহাদেশ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4101" y="457200"/>
            <a:ext cx="910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ধরনের জনবসতি অঞ্চল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93892F-D764-425B-BB17-F4361C4C5239}"/>
              </a:ext>
            </a:extLst>
          </p:cNvPr>
          <p:cNvSpPr txBox="1"/>
          <p:nvPr/>
        </p:nvSpPr>
        <p:spPr>
          <a:xfrm>
            <a:off x="4104188" y="445283"/>
            <a:ext cx="5344612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মানচিত্রটি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6781800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বিধৌত নিম্ন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সমভূমি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জনবসতি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/>
      <p:bldP spid="7" grpId="1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r_china_manyfacesoftherealchina_map.gif"/>
          <p:cNvPicPr>
            <a:picLocks noChangeAspect="1"/>
          </p:cNvPicPr>
          <p:nvPr/>
        </p:nvPicPr>
        <p:blipFill>
          <a:blip r:embed="rId2"/>
          <a:srcRect l="2083" r="2083" b="12550"/>
          <a:stretch>
            <a:fillRect/>
          </a:stretch>
        </p:blipFill>
        <p:spPr>
          <a:xfrm>
            <a:off x="1524000" y="1981199"/>
            <a:ext cx="4495800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ndian 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905000"/>
            <a:ext cx="4319381" cy="380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66800" y="685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 জনসংখ্যার দেশ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685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বৃহৎ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জনসংখ্যার দেশ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400800"/>
            <a:ext cx="448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bn-BD" sz="3600" dirty="0" smtClean="0"/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১৩৭ কোটি ২০ লক্ষ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4024" y="6400800"/>
            <a:ext cx="498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bn-BD" sz="3600" dirty="0" smtClean="0"/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১৩১ কোটি ৪০ লক্ষ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93892F-D764-425B-BB17-F4361C4C5239}"/>
              </a:ext>
            </a:extLst>
          </p:cNvPr>
          <p:cNvSpPr txBox="1"/>
          <p:nvPr/>
        </p:nvSpPr>
        <p:spPr>
          <a:xfrm>
            <a:off x="4038600" y="685800"/>
            <a:ext cx="5344612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মানচিত্রগুলো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2286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গনচীন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0" y="2133600"/>
            <a:ext cx="140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5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1"/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12822"/>
            <a:ext cx="6781800" cy="55339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600200"/>
            <a:ext cx="10515600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marL="391878" indent="-391878" algn="ctr">
              <a:buFont typeface="Wingdings" panose="05000000000000000000" pitchFamily="2" charset="2"/>
              <a:buChar char="ü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মহাদেশের জনসংখ্যার বিস্তারিত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600" kern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3600" kern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1150" y="381000"/>
            <a:ext cx="3707050" cy="973010"/>
          </a:xfrm>
          <a:prstGeom prst="rect">
            <a:avLst/>
          </a:prstGeom>
        </p:spPr>
        <p:txBody>
          <a:bodyPr wrap="square" lIns="125401" tIns="62700" rIns="125401" bIns="6270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82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6066" y="4330378"/>
            <a:ext cx="5416134" cy="34303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28" tIns="52663" rIns="105328" bIns="52663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শাজিদুর জাহান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1" y="4342059"/>
            <a:ext cx="5374484" cy="34303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28" tIns="52663" rIns="105328" bIns="52663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বিশ্ব-ভৌগোলিক পরিমন্ডলে বাংলাদেশ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274006" y="4098943"/>
            <a:ext cx="4811171" cy="1155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19" y="1524000"/>
            <a:ext cx="2240181" cy="265397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447800"/>
            <a:ext cx="2279966" cy="2751507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3C4632-9603-4ED4-9B9F-E9F1776A6461}"/>
              </a:ext>
            </a:extLst>
          </p:cNvPr>
          <p:cNvSpPr txBox="1"/>
          <p:nvPr/>
        </p:nvSpPr>
        <p:spPr>
          <a:xfrm>
            <a:off x="5131676" y="268678"/>
            <a:ext cx="332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81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737361"/>
            <a:ext cx="12151500" cy="5795204"/>
          </a:xfrm>
          <a:prstGeom prst="rect">
            <a:avLst/>
          </a:prstGeom>
        </p:spPr>
        <p:txBody>
          <a:bodyPr wrap="square" lIns="130838" tIns="65419" rIns="130838" bIns="65419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 মহাদেশের সংখ্যা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bn-BD" sz="5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বৃহত্তম হ্রদ কোনটি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654192"/>
            <a:r>
              <a:rPr lang="bn-BD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654192"/>
            <a:r>
              <a:rPr lang="bn-BD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79" y="2286000"/>
            <a:ext cx="3690021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৬টি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1" y="2286000"/>
            <a:ext cx="3800921" cy="7315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৭টি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834640"/>
            <a:ext cx="3943350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marL="654192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.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৮টি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9257" y="2834640"/>
            <a:ext cx="3299043" cy="6774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.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৯টি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14400" y="4572000"/>
            <a:ext cx="6728111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সুপেরিয়র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00" y="5715000"/>
            <a:ext cx="656185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মিশিগান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04800" y="5135880"/>
            <a:ext cx="6400800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কাস্পিয়ান সাগর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838200" y="6248400"/>
            <a:ext cx="669043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ঘ.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ভিক্টোরিয়া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1143000" y="228600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6865366" y="2298878"/>
            <a:ext cx="895368" cy="288251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838" tIns="65419" rIns="130838" bIns="65419"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1143000" y="283464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1402016" y="5097516"/>
            <a:ext cx="895368" cy="288251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838" tIns="65419" rIns="130838" bIns="65419"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858000" y="274320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1295400" y="461772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1295400" y="568452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295400" y="624840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00600" y="312003"/>
            <a:ext cx="3545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14278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832" y="1828800"/>
            <a:ext cx="4379768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পূর্ব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1783080"/>
            <a:ext cx="5117094" cy="7315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marL="654192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পশ্চিম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2438400"/>
            <a:ext cx="5029200" cy="7315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marL="654192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দক্ষিণ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438400"/>
            <a:ext cx="4151168" cy="7315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উত্তর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1" y="5791200"/>
            <a:ext cx="4379768" cy="7315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67400" y="6324600"/>
            <a:ext cx="4379768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2198" y="6324600"/>
            <a:ext cx="476380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marL="654192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iiও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1572" y="5638800"/>
            <a:ext cx="3547181" cy="7315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খ.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7010400" y="240792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923925" cy="5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010400" y="182880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1905000" y="248412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743700" y="563880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1828800" y="630936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6248400"/>
            <a:ext cx="923925" cy="5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1872396" y="5638800"/>
            <a:ext cx="685800" cy="64008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838" tIns="65419" rIns="130838" bIns="6541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172" y="3200401"/>
            <a:ext cx="12738806" cy="686114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pPr marL="654192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এশিয়ার যেসব অঞ্চলে তুলনামূলক কম মানুষ বাস করে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6913" y="3753622"/>
            <a:ext cx="1143000" cy="686114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0658" y="4343401"/>
            <a:ext cx="996872" cy="686114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71600" y="4953001"/>
            <a:ext cx="1143000" cy="686114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3657601"/>
            <a:ext cx="7271253" cy="916946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pPr lvl="0"/>
            <a:r>
              <a:rPr lang="bn-BD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 এশিয়ায়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400" y="4953001"/>
            <a:ext cx="5657850" cy="686114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pPr lvl="0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দক্ষিণ-পশ্চিম এশিয়ায়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37120" y="4343401"/>
            <a:ext cx="4972032" cy="686114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সাইবেরিয়ায়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571" y="1250640"/>
            <a:ext cx="12458700" cy="686114"/>
          </a:xfrm>
          <a:prstGeom prst="rect">
            <a:avLst/>
          </a:prstGeom>
          <a:noFill/>
        </p:spPr>
        <p:txBody>
          <a:bodyPr wrap="square" lIns="130838" tIns="65419" rIns="130838" bIns="65419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মানচিত্রের ডান দিককে কোন দিক ধরা হয়?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0" y="312003"/>
            <a:ext cx="3545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62912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52464"/>
            <a:ext cx="5539017" cy="38437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1295400"/>
            <a:ext cx="4724400" cy="1142275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25387" tIns="62694" rIns="125387" bIns="62694" rtlCol="0">
            <a:spAutoFit/>
          </a:bodyPr>
          <a:lstStyle/>
          <a:p>
            <a:pPr algn="ctr"/>
            <a:r>
              <a:rPr lang="bn-BD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2895600"/>
            <a:ext cx="13220700" cy="880665"/>
          </a:xfrm>
          <a:prstGeom prst="rect">
            <a:avLst/>
          </a:prstGeom>
          <a:noFill/>
        </p:spPr>
        <p:txBody>
          <a:bodyPr wrap="square" lIns="125387" tIns="62694" rIns="125387" bIns="62694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মহাদেশের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অংকন করে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 চিহ্নিত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আনবে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146" y="457200"/>
            <a:ext cx="5623254" cy="255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254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41" y="1981200"/>
            <a:ext cx="8577759" cy="4880745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243BF4-3054-4D9B-AED5-5C06A10EFCA0}"/>
              </a:ext>
            </a:extLst>
          </p:cNvPr>
          <p:cNvSpPr/>
          <p:nvPr/>
        </p:nvSpPr>
        <p:spPr>
          <a:xfrm>
            <a:off x="2362200" y="667412"/>
            <a:ext cx="8864471" cy="10233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9046" tIns="49522" rIns="99046" bIns="49522">
            <a:spAutoFit/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57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7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75725"/>
            <a:ext cx="4246789" cy="4161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1CB702-FB14-43DB-AEC5-752BDCBD4CAF}"/>
              </a:ext>
            </a:extLst>
          </p:cNvPr>
          <p:cNvSpPr/>
          <p:nvPr/>
        </p:nvSpPr>
        <p:spPr>
          <a:xfrm>
            <a:off x="4727577" y="381000"/>
            <a:ext cx="4166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60592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305800" y="608917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মানচিত্র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286000"/>
            <a:ext cx="4832033" cy="3291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532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00" y1="20525" x2="13000" y2="75698"/>
                        <a14:foregroundMark x1="93500" y1="27422" x2="85750" y2="50411"/>
                        <a14:foregroundMark x1="70083" y1="51232" x2="60250" y2="81445"/>
                        <a14:foregroundMark x1="34917" y1="27094" x2="43333" y2="76026"/>
                        <a14:foregroundMark x1="47500" y1="10673" x2="50083" y2="164"/>
                        <a14:foregroundMark x1="79500" y1="5255" x2="68667" y2="1314"/>
                        <a14:foregroundMark x1="20750" y1="5255" x2="28167" y2="164"/>
                        <a14:foregroundMark x1="16083" y1="7389" x2="13500" y2="9688"/>
                        <a14:foregroundMark x1="10917" y1="15107" x2="14167" y2="11494"/>
                        <a14:foregroundMark x1="26250" y1="10673" x2="22833" y2="38588"/>
                        <a14:foregroundMark x1="31250" y1="69787" x2="30583" y2="6404"/>
                        <a14:foregroundMark x1="28667" y1="13793" x2="28667" y2="13793"/>
                        <a14:foregroundMark x1="25583" y1="9031" x2="25583" y2="9031"/>
                        <a14:foregroundMark x1="27167" y1="96388" x2="77833" y2="97373"/>
                        <a14:foregroundMark x1="83833" y1="66174" x2="87083" y2="58621"/>
                        <a14:backgroundMark x1="750" y1="54023" x2="750" y2="54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83" y="2128050"/>
            <a:ext cx="6971817" cy="38917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38400" y="381000"/>
            <a:ext cx="8628438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 মহাদেশ আছে?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74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514600" y="4425127"/>
            <a:ext cx="10058400" cy="2356673"/>
            <a:chOff x="2514600" y="4425127"/>
            <a:chExt cx="10058400" cy="2356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4425127"/>
              <a:ext cx="10058400" cy="217379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343400" y="6096000"/>
              <a:ext cx="5943600" cy="685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এন্টার্কটিকা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65388" y="1043642"/>
            <a:ext cx="5572040" cy="3883592"/>
            <a:chOff x="6665388" y="1043642"/>
            <a:chExt cx="5572040" cy="38835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6" b="61976" l="53533" r="90000">
                          <a14:foregroundMark x1="86533" y1="54127" x2="86533" y2="54127"/>
                          <a14:foregroundMark x1="79000" y1="51286" x2="79000" y2="51286"/>
                          <a14:foregroundMark x1="82667" y1="29093" x2="82667" y2="29093"/>
                          <a14:foregroundMark x1="83333" y1="23951" x2="83333" y2="23951"/>
                          <a14:foregroundMark x1="82667" y1="21110" x2="82667" y2="21110"/>
                          <a14:foregroundMark x1="64733" y1="3789" x2="64733" y2="3789"/>
                          <a14:foregroundMark x1="74667" y1="6089" x2="74667" y2="6089"/>
                          <a14:foregroundMark x1="75933" y1="6089" x2="75933" y2="6089"/>
                          <a14:foregroundMark x1="81933" y1="45873" x2="81933" y2="45873"/>
                          <a14:foregroundMark x1="80400" y1="44655" x2="80400" y2="44655"/>
                          <a14:foregroundMark x1="78333" y1="55210" x2="78333" y2="55210"/>
                          <a14:foregroundMark x1="81533" y1="55751" x2="81533" y2="55751"/>
                          <a14:foregroundMark x1="80000" y1="55751" x2="80000" y2="55751"/>
                          <a14:foregroundMark x1="80933" y1="52368" x2="80933" y2="52368"/>
                          <a14:foregroundMark x1="81667" y1="50609" x2="81667" y2="50609"/>
                          <a14:foregroundMark x1="83067" y1="49526" x2="83067" y2="49526"/>
                          <a14:foregroundMark x1="80133" y1="36401" x2="80133" y2="36401"/>
                          <a14:foregroundMark x1="77600" y1="38972" x2="77600" y2="38972"/>
                          <a14:foregroundMark x1="69800" y1="46143" x2="69800" y2="46143"/>
                          <a14:backgroundMark x1="58867" y1="18539" x2="57200" y2="8119"/>
                          <a14:backgroundMark x1="54800" y1="20298" x2="58733" y2="14614"/>
                          <a14:backgroundMark x1="60267" y1="16644" x2="59000" y2="10014"/>
                          <a14:backgroundMark x1="61133" y1="18539" x2="60267" y2="16915"/>
                          <a14:backgroundMark x1="59867" y1="21380" x2="59867" y2="208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92" r="9665" b="37132"/>
            <a:stretch/>
          </p:blipFill>
          <p:spPr>
            <a:xfrm rot="21238580">
              <a:off x="6665388" y="1043642"/>
              <a:ext cx="5572040" cy="388359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610600" y="2042160"/>
              <a:ext cx="1697000" cy="5486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bn-BD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এশিয়া </a:t>
              </a:r>
              <a:endPara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22035" y="1605828"/>
            <a:ext cx="2278965" cy="1823172"/>
            <a:chOff x="5722035" y="1605828"/>
            <a:chExt cx="2278965" cy="18231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18" b="31935" l="42800" r="632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1" t="5524" r="36518" b="63817"/>
            <a:stretch/>
          </p:blipFill>
          <p:spPr>
            <a:xfrm>
              <a:off x="5722035" y="1605828"/>
              <a:ext cx="2278965" cy="182317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170706" y="2209800"/>
              <a:ext cx="1677894" cy="3543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ইউরোপ</a:t>
              </a:r>
              <a:r>
                <a:rPr lang="bn-BD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736044" y="3857925"/>
            <a:ext cx="2608356" cy="1738766"/>
            <a:chOff x="9736044" y="3857925"/>
            <a:chExt cx="2608356" cy="17387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880" b="84438" l="68667" r="100000">
                          <a14:foregroundMark x1="81400" y1="68877" x2="87267" y2="64817"/>
                          <a14:foregroundMark x1="87133" y1="54668" x2="87133" y2="54668"/>
                          <a14:foregroundMark x1="88533" y1="56563" x2="88533" y2="56563"/>
                          <a14:foregroundMark x1="89067" y1="78214" x2="93400" y2="73342"/>
                          <a14:foregroundMark x1="84600" y1="76725" x2="84600" y2="76725"/>
                          <a14:backgroundMark x1="89667" y1="78755" x2="93533" y2="73342"/>
                          <a14:backgroundMark x1="89333" y1="78755" x2="93267" y2="73884"/>
                          <a14:backgroundMark x1="92400" y1="79296" x2="92733" y2="60893"/>
                          <a14:backgroundMark x1="89800" y1="79567" x2="92600" y2="71989"/>
                          <a14:backgroundMark x1="89933" y1="78484" x2="92733" y2="73884"/>
                          <a14:backgroundMark x1="88933" y1="78214" x2="91867" y2="73342"/>
                          <a14:backgroundMark x1="89667" y1="77673" x2="89667" y2="77673"/>
                          <a14:backgroundMark x1="92733" y1="75101" x2="92733" y2="751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9" t="47538" r="10085" b="23222"/>
            <a:stretch/>
          </p:blipFill>
          <p:spPr>
            <a:xfrm rot="20976885">
              <a:off x="10284116" y="3857925"/>
              <a:ext cx="1535138" cy="173876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736044" y="4648200"/>
              <a:ext cx="2608356" cy="5486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অস্ট্রেলিয়া</a:t>
              </a:r>
              <a:r>
                <a:rPr lang="en-US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13337" y="2744994"/>
            <a:ext cx="2863863" cy="3360266"/>
            <a:chOff x="5213337" y="2744994"/>
            <a:chExt cx="2863863" cy="33602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493" b="77402" l="41067" r="64200">
                          <a14:backgroundMark x1="60000" y1="37348" x2="62667" y2="2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27" t="21703" r="36098" b="22087"/>
            <a:stretch/>
          </p:blipFill>
          <p:spPr>
            <a:xfrm rot="21406248">
              <a:off x="5213337" y="2744994"/>
              <a:ext cx="2863863" cy="336026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878117" y="3810000"/>
              <a:ext cx="1818083" cy="47267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আফ্রিকা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00200" y="1447800"/>
            <a:ext cx="4589585" cy="3468338"/>
            <a:chOff x="1600200" y="1447800"/>
            <a:chExt cx="4589585" cy="34683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51827" l="6667" r="49467">
                          <a14:foregroundMark x1="39267" y1="9202" x2="43200" y2="3248"/>
                          <a14:foregroundMark x1="26000" y1="8119" x2="26000" y2="8119"/>
                          <a14:foregroundMark x1="33133" y1="10284" x2="33133" y2="10284"/>
                          <a14:foregroundMark x1="29933" y1="6089" x2="29933" y2="6089"/>
                          <a14:foregroundMark x1="31600" y1="5277" x2="31600" y2="5277"/>
                          <a14:foregroundMark x1="27667" y1="6360" x2="27667" y2="6360"/>
                          <a14:foregroundMark x1="27133" y1="38430" x2="27133" y2="38430"/>
                          <a14:foregroundMark x1="25867" y1="36401" x2="25867" y2="36401"/>
                          <a14:foregroundMark x1="24600" y1="37348" x2="24600" y2="37348"/>
                          <a14:backgroundMark x1="30733" y1="47497" x2="25867" y2="4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r="51063" b="41675"/>
            <a:stretch/>
          </p:blipFill>
          <p:spPr>
            <a:xfrm>
              <a:off x="1600200" y="1447800"/>
              <a:ext cx="4589585" cy="346833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438400" y="2385888"/>
              <a:ext cx="2615501" cy="50971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আমেরিকা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14600" y="3992160"/>
            <a:ext cx="2971800" cy="2942040"/>
            <a:chOff x="2514600" y="3992160"/>
            <a:chExt cx="2971800" cy="29420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19" b="87551" l="21933" r="40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5" t="37886" r="59595" b="9311"/>
            <a:stretch/>
          </p:blipFill>
          <p:spPr>
            <a:xfrm>
              <a:off x="2743200" y="3992160"/>
              <a:ext cx="2247314" cy="29420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514600" y="5029200"/>
              <a:ext cx="2971800" cy="5486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401" tIns="62700" rIns="125401" bIns="62700"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দক্ষিণ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আমেরিকা</a:t>
              </a: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24000" y="6939378"/>
            <a:ext cx="10846467" cy="68062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বৃহত্তম মহাদেশের নাম কী বলতে পারবে?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228600"/>
            <a:ext cx="8673217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মহাদেশগুলোর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হল...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213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1149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মহাদেশ </a:t>
            </a:r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90800"/>
            <a:ext cx="7707086" cy="4495800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9A589B-4E01-4DDF-AA97-708D2A3071FA}"/>
              </a:ext>
            </a:extLst>
          </p:cNvPr>
          <p:cNvSpPr txBox="1"/>
          <p:nvPr/>
        </p:nvSpPr>
        <p:spPr>
          <a:xfrm>
            <a:off x="3733800" y="28694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2667000"/>
            <a:ext cx="12001500" cy="2173339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lvl="0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১.এশিয়া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মহাদেশের অবস্থান বলতে 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২.এশিয়া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মহাদেশের ভূপ্রকৃতিক বৈচিত্র্য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পারবে; </a:t>
            </a:r>
          </a:p>
          <a:p>
            <a:pPr lvl="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মহাদেশের জনসংখ্যার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বিস্তারিত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05925C-D389-452E-A245-8BE520761394}"/>
              </a:ext>
            </a:extLst>
          </p:cNvPr>
          <p:cNvSpPr txBox="1"/>
          <p:nvPr/>
        </p:nvSpPr>
        <p:spPr>
          <a:xfrm>
            <a:off x="4636230" y="631819"/>
            <a:ext cx="3821970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6F5218-1497-468F-A4EE-3D9106EDC4CC}"/>
              </a:ext>
            </a:extLst>
          </p:cNvPr>
          <p:cNvSpPr txBox="1"/>
          <p:nvPr/>
        </p:nvSpPr>
        <p:spPr>
          <a:xfrm>
            <a:off x="762000" y="2096869"/>
            <a:ext cx="616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2" y="7315200"/>
            <a:ext cx="1106532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46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19800"/>
            <a:ext cx="4603394" cy="4549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4" y="385133"/>
            <a:ext cx="2952016" cy="365346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781800" y="533400"/>
            <a:ext cx="654923" cy="698584"/>
            <a:chOff x="3343450" y="850702"/>
            <a:chExt cx="753288" cy="753288"/>
          </a:xfrm>
        </p:grpSpPr>
        <p:sp>
          <p:nvSpPr>
            <p:cNvPr id="17" name="Teardrop 16"/>
            <p:cNvSpPr/>
            <p:nvPr/>
          </p:nvSpPr>
          <p:spPr>
            <a:xfrm rot="8226869">
              <a:off x="3343450" y="850702"/>
              <a:ext cx="753288" cy="753288"/>
            </a:xfrm>
            <a:prstGeom prst="teardrop">
              <a:avLst>
                <a:gd name="adj" fmla="val 15775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450982" y="981092"/>
              <a:ext cx="538223" cy="49250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774363" y="685800"/>
            <a:ext cx="2284037" cy="62767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গোলার্ধ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0" y="2935217"/>
            <a:ext cx="2224134" cy="93682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2742" y="6816267"/>
            <a:ext cx="7421458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গোলার্ধে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29" y="1651190"/>
            <a:ext cx="6420169" cy="47547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15000" y="762000"/>
            <a:ext cx="3051002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5218" y="6405978"/>
            <a:ext cx="3284982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মহাসাগর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9128" y="3413580"/>
            <a:ext cx="3887672" cy="1234620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ইউরোপ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ভূমধ্যসাগর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আফ্রিকা মহাদেশ ।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0" y="3366669"/>
            <a:ext cx="3200400" cy="680622"/>
          </a:xfrm>
          <a:prstGeom prst="rect">
            <a:avLst/>
          </a:prstGeom>
          <a:noFill/>
          <a:ln>
            <a:noFill/>
          </a:ln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প্রশান্ত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1856" y="572338"/>
            <a:ext cx="2517544" cy="2238369"/>
            <a:chOff x="-204044" y="0"/>
            <a:chExt cx="2982657" cy="2814122"/>
          </a:xfrm>
        </p:grpSpPr>
        <p:sp>
          <p:nvSpPr>
            <p:cNvPr id="25" name="Oval 24"/>
            <p:cNvSpPr/>
            <p:nvPr/>
          </p:nvSpPr>
          <p:spPr>
            <a:xfrm>
              <a:off x="0" y="0"/>
              <a:ext cx="2688336" cy="268833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-204044" y="46846"/>
              <a:ext cx="2982657" cy="2767276"/>
              <a:chOff x="-226716" y="-353646"/>
              <a:chExt cx="3314064" cy="3074751"/>
            </a:xfrm>
          </p:grpSpPr>
          <p:sp>
            <p:nvSpPr>
              <p:cNvPr id="27" name="Down Arrow 26"/>
              <p:cNvSpPr/>
              <p:nvPr/>
            </p:nvSpPr>
            <p:spPr>
              <a:xfrm flipV="1">
                <a:off x="1281791" y="391467"/>
                <a:ext cx="304800" cy="533401"/>
              </a:xfrm>
              <a:prstGeom prst="down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6200000" flipV="1">
                <a:off x="970747" y="839636"/>
                <a:ext cx="304800" cy="685798"/>
              </a:xfrm>
              <a:prstGeom prst="down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ight Arrow 28"/>
              <p:cNvSpPr/>
              <p:nvPr/>
            </p:nvSpPr>
            <p:spPr>
              <a:xfrm>
                <a:off x="1582718" y="1020192"/>
                <a:ext cx="609599" cy="304800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ight Arrow 29"/>
              <p:cNvSpPr/>
              <p:nvPr/>
            </p:nvSpPr>
            <p:spPr>
              <a:xfrm rot="5400000">
                <a:off x="1167491" y="1549072"/>
                <a:ext cx="533401" cy="304800"/>
              </a:xfrm>
              <a:prstGeom prst="rightArrow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76992" y="-353646"/>
                <a:ext cx="1107269" cy="902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উঃ</a:t>
                </a:r>
                <a:endParaRPr lang="en-US" sz="3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80247" y="1775247"/>
                <a:ext cx="1410132" cy="94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দঃ</a:t>
                </a:r>
                <a:r>
                  <a:rPr lang="bn-BD" sz="3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983952" y="758998"/>
                <a:ext cx="1103396" cy="902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পূঃ</a:t>
                </a:r>
                <a:r>
                  <a:rPr lang="bn-BD" sz="33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3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flipH="1">
                <a:off x="-226716" y="697441"/>
                <a:ext cx="1408198" cy="94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পঃ</a:t>
                </a:r>
                <a:r>
                  <a:rPr lang="bn-BD" sz="3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7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7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81483" y="817245"/>
                <a:ext cx="537119" cy="60646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62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616</Words>
  <Application>Microsoft Office PowerPoint</Application>
  <PresentationFormat>Custom</PresentationFormat>
  <Paragraphs>148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FH</cp:lastModifiedBy>
  <cp:revision>282</cp:revision>
  <dcterms:created xsi:type="dcterms:W3CDTF">2006-08-16T00:00:00Z</dcterms:created>
  <dcterms:modified xsi:type="dcterms:W3CDTF">2020-07-05T12:36:27Z</dcterms:modified>
</cp:coreProperties>
</file>