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76" r:id="rId9"/>
    <p:sldId id="263" r:id="rId10"/>
    <p:sldId id="264" r:id="rId11"/>
    <p:sldId id="262" r:id="rId12"/>
    <p:sldId id="265" r:id="rId13"/>
    <p:sldId id="266" r:id="rId14"/>
    <p:sldId id="277" r:id="rId15"/>
    <p:sldId id="267" r:id="rId16"/>
    <p:sldId id="282" r:id="rId17"/>
    <p:sldId id="268" r:id="rId18"/>
    <p:sldId id="269" r:id="rId19"/>
    <p:sldId id="280" r:id="rId20"/>
    <p:sldId id="284" r:id="rId21"/>
    <p:sldId id="283" r:id="rId22"/>
    <p:sldId id="272" r:id="rId23"/>
    <p:sldId id="273" r:id="rId24"/>
    <p:sldId id="274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737A1-6E3F-4668-9C7E-135E9752FDC4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6EC8-30E7-4B6D-A9F7-86E90767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7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56EC8-30E7-4B6D-A9F7-86E907671E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8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56EC8-30E7-4B6D-A9F7-86E907671E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1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3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4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6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7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4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7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7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9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3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6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01" y="304800"/>
            <a:ext cx="5495621" cy="6169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2438400"/>
            <a:ext cx="6781800" cy="186204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43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304800"/>
            <a:ext cx="35814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শব্দার্থ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320463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ভূবন</a:t>
            </a:r>
            <a:r>
              <a:rPr lang="bn-BD" sz="4000" dirty="0" smtClean="0"/>
              <a:t> 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30480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</a:t>
            </a:r>
            <a:r>
              <a:rPr lang="bn-BD" sz="3200" dirty="0" smtClean="0"/>
              <a:t>গুহা মানব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4953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ভাস্কর্য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128668"/>
            <a:ext cx="1233532" cy="12335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12" y="2667000"/>
            <a:ext cx="1896920" cy="1289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12" y="4571999"/>
            <a:ext cx="2107523" cy="15806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1128668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8935" y="3048000"/>
            <a:ext cx="3356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প্রাচীনকালে গুহায় বসবাসকারী মানুষ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4571999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পাথর খোদাই করে বা মাটি দিয়ে আকার গড়ন নির্মানের কাজ।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20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6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2400"/>
            <a:ext cx="3179975" cy="2381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38" y="3124202"/>
            <a:ext cx="3175262" cy="2540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37" y="229188"/>
            <a:ext cx="3077459" cy="2305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09" y="3124202"/>
            <a:ext cx="3391310" cy="2540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6737" y="5943600"/>
            <a:ext cx="7452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নিয়ম মেনেও ফুল স্বাধীনভাবে ফুটে ওঠে।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7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0574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নন্দনতত্ত্ব 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36576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সুন্দরকে জানার জ্ঞান  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8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508000"/>
            <a:ext cx="5623560" cy="4686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6388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সব সুন্দরে সৃষ্টির মধ্যেই একটা রূপ আছে ,তার নাম স্বাধীনতা,অপর নাম যা খুশি তাই করা। </a:t>
            </a:r>
          </a:p>
        </p:txBody>
      </p:sp>
    </p:spTree>
    <p:extLst>
      <p:ext uri="{BB962C8B-B14F-4D97-AF65-F5344CB8AC3E}">
        <p14:creationId xmlns:p14="http://schemas.microsoft.com/office/powerpoint/2010/main" val="330140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228600"/>
            <a:ext cx="5257800" cy="1295400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আমি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6670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স্বার্থপর বা অসংগত আমি</a:t>
            </a:r>
          </a:p>
          <a:p>
            <a:pPr marL="914400" indent="-914400">
              <a:buFont typeface="+mj-lt"/>
              <a:buAutoNum type="arabicPeriod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অনেক মনে খুশির বিস্তার করা আমি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457200" y="3451830"/>
            <a:ext cx="914400" cy="96006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5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45" y="500397"/>
            <a:ext cx="3856037" cy="2166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31" y="2971799"/>
            <a:ext cx="3786069" cy="25194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7150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অন্ধকার  ঘর আলোকিত করবার জন্যে নিয়ম মেনে প্রদীপ জ্বালাতে হয়, ঘরে অসংগত আগুন লাগিয়ে ঘর আলোকিত করা নয়।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11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17483"/>
            <a:ext cx="3276599" cy="25694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3190720"/>
            <a:ext cx="3276598" cy="258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1" y="6019800"/>
            <a:ext cx="7315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প্রয়োজন আর অপ্রয়োজন মিলিয়েই মানুষের সৌন্দর্যের আশা পূর্ণ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4572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নকশিকাঁথা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3810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স্থাপত্য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050" y="1447800"/>
            <a:ext cx="2647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51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4" y="533400"/>
            <a:ext cx="3549926" cy="2383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33401"/>
            <a:ext cx="3352799" cy="2425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5" y="3530876"/>
            <a:ext cx="3397526" cy="2184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9" y="3239575"/>
            <a:ext cx="3505199" cy="21969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60198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শিশুরা ছবি আঁকে কল্পনা বাস্তব মিলিয়ে।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9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75"/>
            <a:ext cx="2819400" cy="2114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515776"/>
            <a:ext cx="2743200" cy="2054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962400"/>
            <a:ext cx="2514600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2286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ভাস্কর্য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7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কালি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1336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কলম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5814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9530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লেখে তিন জন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2027278"/>
            <a:ext cx="15240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463576"/>
            <a:ext cx="2107638" cy="146656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981200" y="4181564"/>
            <a:ext cx="4076700" cy="1529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3"/>
          </p:cNvCxnSpPr>
          <p:nvPr/>
        </p:nvCxnSpPr>
        <p:spPr>
          <a:xfrm flipV="1">
            <a:off x="2514600" y="2733764"/>
            <a:ext cx="2019300" cy="1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" idx="3"/>
          </p:cNvCxnSpPr>
          <p:nvPr/>
        </p:nvCxnSpPr>
        <p:spPr>
          <a:xfrm>
            <a:off x="2286000" y="1209765"/>
            <a:ext cx="533400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5250"/>
            <a:ext cx="1714679" cy="171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5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95600" y="457200"/>
            <a:ext cx="3200400" cy="6858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1050" y="2925901"/>
            <a:ext cx="746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2">
                    <a:lumMod val="50000"/>
                  </a:schemeClr>
                </a:solidFill>
              </a:rPr>
              <a:t>মোঃ জাকির হোসেন </a:t>
            </a:r>
          </a:p>
          <a:p>
            <a:pPr algn="ctr"/>
            <a:r>
              <a:rPr lang="bn-BD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মাটিরাংগা মডেল উচ্ছ বিদ্যালয়</a:t>
            </a:r>
            <a:endParaRPr lang="bn-BD" sz="40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মোবাইল – ০১৫৫৭৩৩০৬৬২ </a:t>
            </a:r>
          </a:p>
          <a:p>
            <a:pPr algn="ctr"/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00100"/>
            <a:ext cx="2012522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5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09600"/>
            <a:ext cx="72390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আনন্দ ধারা বহিছে ভুবনে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2286000"/>
            <a:ext cx="7239000" cy="1219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প্রয়োজন আর অপ্রয়োজন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4267200"/>
            <a:ext cx="7239000" cy="1371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কালি কলম মন লেখে তিন জন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685800"/>
            <a:ext cx="5105400" cy="838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 কাজ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667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শিল্পকলা চর্চা সকলের জন্য অপরিহার্‍্য কেন আলোচনা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609600"/>
            <a:ext cx="5181600" cy="1143000"/>
          </a:xfrm>
          <a:prstGeom prst="round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438400"/>
            <a:ext cx="670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L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সুন্দরকে জানার যে নিয়ম তার নাম কী</a:t>
            </a:r>
          </a:p>
          <a:p>
            <a:pPr marL="514350" indent="-514350">
              <a:buFont typeface="+mj-lt"/>
              <a:buAutoNum type="romanL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আনন্দ প্রকাশ কোন শ</a:t>
            </a:r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ক্তির প্রবলতারই প্রকাশ? </a:t>
            </a:r>
          </a:p>
          <a:p>
            <a:pPr marL="514350" indent="-514350">
              <a:buFont typeface="+mj-lt"/>
              <a:buAutoNum type="romanLcPeriod"/>
            </a:pPr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 সব সুন্দর সরাসরি কিসের বাইরে?</a:t>
            </a:r>
          </a:p>
          <a:p>
            <a:pPr marL="514350" indent="-514350">
              <a:buFont typeface="+mj-lt"/>
              <a:buAutoNum type="romanLcPeriod"/>
            </a:pPr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শক্ত পাথর কেটে কোন গড়ন বানানোকে কী বলে?</a:t>
            </a:r>
          </a:p>
          <a:p>
            <a:pPr marL="514350" indent="-514350">
              <a:buFont typeface="+mj-lt"/>
              <a:buAutoNum type="romanLcPeriod"/>
            </a:pPr>
            <a:endParaRPr lang="bn-BD" sz="3200" u="sng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(No Border) 1"/>
          <p:cNvSpPr/>
          <p:nvPr/>
        </p:nvSpPr>
        <p:spPr>
          <a:xfrm>
            <a:off x="2743200" y="495300"/>
            <a:ext cx="3886200" cy="1066800"/>
          </a:xfrm>
          <a:prstGeom prst="callout2">
            <a:avLst/>
          </a:prstGeom>
          <a:solidFill>
            <a:srgbClr val="7030A0"/>
          </a:solidFill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বাড়ির কাজ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35280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বাস্তবে বা ছবিতে দেখা তোমার ভালো লাগা কোনো একটি শিল্পকলা সম্পর্কে তিন-চার অনুচ্ছেদের একটি রচনা লেখ।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50660"/>
            <a:ext cx="426720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4572000"/>
            <a:ext cx="2514600" cy="101566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996633"/>
                </a:solidFill>
                <a:latin typeface="NikoshBAN"/>
              </a:rPr>
              <a:t>ধন্যবাদ</a:t>
            </a:r>
            <a:r>
              <a:rPr lang="bn-IN" sz="6000" dirty="0" smtClean="0">
                <a:latin typeface="NikoshBAN"/>
              </a:rPr>
              <a:t> </a:t>
            </a:r>
            <a:endParaRPr lang="en-US" sz="6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00321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334 -0.21767 L 0.03489 -0.2836 C 0.05955 -0.29864 0.09687 -0.3065 0.13559 -0.3065 C 0.17968 -0.3065 0.21493 -0.29864 0.23975 -0.2836 L 0.35833 -0.2176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-44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066800"/>
            <a:ext cx="594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 ১ম পত্র</a:t>
            </a:r>
          </a:p>
          <a:p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৮ম শ্রেণি</a:t>
            </a:r>
          </a:p>
          <a:p>
            <a:r>
              <a:rPr lang="bn-BD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সময়- ৪৫ মিনিট  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6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42" y="202592"/>
            <a:ext cx="4823750" cy="267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2592"/>
            <a:ext cx="2286000" cy="27320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20" y="3830778"/>
            <a:ext cx="4057990" cy="2449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595192"/>
            <a:ext cx="3505200" cy="2643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2934641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নাচ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6238698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গান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31242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সাহিত্য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628006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কলা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30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50" y="1525250"/>
            <a:ext cx="8610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শিল্পকলার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নানা দিক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1981200" y="29718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মোস্তফা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মনোয়র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95132"/>
            <a:ext cx="7867651" cy="267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51760" y="457200"/>
            <a:ext cx="3810000" cy="685800"/>
          </a:xfrm>
          <a:prstGeom prst="roundRect">
            <a:avLst/>
          </a:prstGeom>
          <a:solidFill>
            <a:srgbClr val="002060"/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7526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শিক্ষার্থীরা.....................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514600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লেখক পরিচিতি বলতে পারবে।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শিল্পকলা কাকে বলে বলতে পারবে।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শিল্পকলার প্রয়োজনীতা ব্যাখ্যা করতে পারবে।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শিল্পকলার বিভিন্ন দিক বিশ্লেষণ করতে পারবে।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727" y="1524000"/>
            <a:ext cx="5086546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304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জন্ম-১৯৩৫,১ সেপ্টেম্বর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24000"/>
            <a:ext cx="1600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পিতা-কবি গোলাম মোস্তফা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1524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চিত্র শিল্পী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5638800"/>
            <a:ext cx="4829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মনের কথা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266700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নৃত্য পরিচালনাকারী,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সংগীত পরিচালক </a:t>
            </a:r>
          </a:p>
        </p:txBody>
      </p:sp>
    </p:spTree>
    <p:extLst>
      <p:ext uri="{BB962C8B-B14F-4D97-AF65-F5344CB8AC3E}">
        <p14:creationId xmlns:p14="http://schemas.microsoft.com/office/powerpoint/2010/main" val="236904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762000"/>
            <a:ext cx="5410200" cy="1600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09800" y="914400"/>
            <a:ext cx="5105400" cy="1752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/>
              <a:t>সরব পাঠ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198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271</Words>
  <Application>Microsoft Office PowerPoint</Application>
  <PresentationFormat>On-screen Show (4:3)</PresentationFormat>
  <Paragraphs>71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MD JAKIR</cp:lastModifiedBy>
  <cp:revision>107</cp:revision>
  <dcterms:created xsi:type="dcterms:W3CDTF">2006-08-16T00:00:00Z</dcterms:created>
  <dcterms:modified xsi:type="dcterms:W3CDTF">2020-07-05T00:18:32Z</dcterms:modified>
</cp:coreProperties>
</file>