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784" r:id="rId2"/>
    <p:sldMasterId id="2147483886" r:id="rId3"/>
    <p:sldMasterId id="2147484134" r:id="rId4"/>
    <p:sldMasterId id="2147484268" r:id="rId5"/>
    <p:sldMasterId id="2147484286" r:id="rId6"/>
    <p:sldMasterId id="2147484299" r:id="rId7"/>
  </p:sldMasterIdLst>
  <p:notesMasterIdLst>
    <p:notesMasterId r:id="rId25"/>
  </p:notesMasterIdLst>
  <p:sldIdLst>
    <p:sldId id="273" r:id="rId8"/>
    <p:sldId id="257" r:id="rId9"/>
    <p:sldId id="280" r:id="rId10"/>
    <p:sldId id="258" r:id="rId11"/>
    <p:sldId id="259" r:id="rId12"/>
    <p:sldId id="260" r:id="rId13"/>
    <p:sldId id="267" r:id="rId14"/>
    <p:sldId id="261" r:id="rId15"/>
    <p:sldId id="266" r:id="rId16"/>
    <p:sldId id="269" r:id="rId17"/>
    <p:sldId id="271" r:id="rId18"/>
    <p:sldId id="262" r:id="rId19"/>
    <p:sldId id="278" r:id="rId20"/>
    <p:sldId id="272" r:id="rId21"/>
    <p:sldId id="263" r:id="rId22"/>
    <p:sldId id="264" r:id="rId23"/>
    <p:sldId id="26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62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444" autoAdjust="0"/>
  </p:normalViewPr>
  <p:slideViewPr>
    <p:cSldViewPr snapToGrid="0">
      <p:cViewPr>
        <p:scale>
          <a:sx n="76" d="100"/>
          <a:sy n="76" d="100"/>
        </p:scale>
        <p:origin x="-1014"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05FB4F-FA21-4399-B0C9-14EDA8DC8BCB}" type="datetimeFigureOut">
              <a:rPr lang="en-US" smtClean="0"/>
              <a:t>7/4/2020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80E7F8-D82A-4BBD-8CB8-11A1F46FE877}" type="slidenum">
              <a:rPr lang="en-US" smtClean="0"/>
              <a:t>‹#›</a:t>
            </a:fld>
            <a:endParaRPr lang="en-US"/>
          </a:p>
        </p:txBody>
      </p:sp>
    </p:spTree>
    <p:extLst>
      <p:ext uri="{BB962C8B-B14F-4D97-AF65-F5344CB8AC3E}">
        <p14:creationId xmlns:p14="http://schemas.microsoft.com/office/powerpoint/2010/main" val="669883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solidFill>
                  <a:srgbClr val="FF0000"/>
                </a:solidFill>
                <a:latin typeface="NikoshBAN" panose="02000000000000000000" pitchFamily="2" charset="0"/>
                <a:cs typeface="NikoshBAN" panose="02000000000000000000" pitchFamily="2" charset="0"/>
              </a:rPr>
              <a:t>পরবর্তী</a:t>
            </a:r>
            <a:r>
              <a:rPr lang="bn-IN" sz="1200" baseline="0" dirty="0" smtClean="0">
                <a:solidFill>
                  <a:srgbClr val="FF0000"/>
                </a:solidFill>
                <a:latin typeface="NikoshBAN" panose="02000000000000000000" pitchFamily="2" charset="0"/>
                <a:cs typeface="NikoshBAN" panose="02000000000000000000" pitchFamily="2" charset="0"/>
              </a:rPr>
              <a:t> স্লাইডে অটোমেটিক যাবে। ক্লিক বা কোন কী প্রেস করার প্রয়োজন নেই। ধন্যবাদ </a:t>
            </a:r>
            <a:endParaRPr lang="en-US" sz="1200" dirty="0" smtClean="0">
              <a:solidFill>
                <a:srgbClr val="FF0000"/>
              </a:solidFill>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3880E7F8-D82A-4BBD-8CB8-11A1F46FE877}" type="slidenum">
              <a:rPr lang="en-US" smtClean="0"/>
              <a:t>1</a:t>
            </a:fld>
            <a:endParaRPr lang="en-US"/>
          </a:p>
        </p:txBody>
      </p:sp>
    </p:spTree>
    <p:extLst>
      <p:ext uri="{BB962C8B-B14F-4D97-AF65-F5344CB8AC3E}">
        <p14:creationId xmlns:p14="http://schemas.microsoft.com/office/powerpoint/2010/main" val="2129757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solidFill>
                  <a:srgbClr val="FF0000"/>
                </a:solidFill>
                <a:latin typeface="NikoshBAN" panose="02000000000000000000" pitchFamily="2" charset="0"/>
                <a:cs typeface="NikoshBAN" panose="02000000000000000000" pitchFamily="2" charset="0"/>
              </a:rPr>
              <a:t>পরবর্তী</a:t>
            </a:r>
            <a:r>
              <a:rPr lang="bn-IN" sz="1200" baseline="0" dirty="0" smtClean="0">
                <a:solidFill>
                  <a:srgbClr val="FF0000"/>
                </a:solidFill>
                <a:latin typeface="NikoshBAN" panose="02000000000000000000" pitchFamily="2" charset="0"/>
                <a:cs typeface="NikoshBAN" panose="02000000000000000000" pitchFamily="2" charset="0"/>
              </a:rPr>
              <a:t> স্লাইডে অটোমেটিক যাবে। ক্লিক বা কোন কী প্রেস করার প্রয়োজন নেই। ধন্যবাদ </a:t>
            </a:r>
            <a:endParaRPr lang="en-US" sz="1200" dirty="0" smtClean="0">
              <a:solidFill>
                <a:srgbClr val="FF0000"/>
              </a:solidFill>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3880E7F8-D82A-4BBD-8CB8-11A1F46FE877}" type="slidenum">
              <a:rPr lang="en-US" smtClean="0"/>
              <a:t>2</a:t>
            </a:fld>
            <a:endParaRPr lang="en-US"/>
          </a:p>
        </p:txBody>
      </p:sp>
    </p:spTree>
    <p:extLst>
      <p:ext uri="{BB962C8B-B14F-4D97-AF65-F5344CB8AC3E}">
        <p14:creationId xmlns:p14="http://schemas.microsoft.com/office/powerpoint/2010/main" val="1240811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80E7F8-D82A-4BBD-8CB8-11A1F46FE877}" type="slidenum">
              <a:rPr lang="en-US" smtClean="0"/>
              <a:t>4</a:t>
            </a:fld>
            <a:endParaRPr lang="en-US"/>
          </a:p>
        </p:txBody>
      </p:sp>
    </p:spTree>
    <p:extLst>
      <p:ext uri="{BB962C8B-B14F-4D97-AF65-F5344CB8AC3E}">
        <p14:creationId xmlns:p14="http://schemas.microsoft.com/office/powerpoint/2010/main" val="798703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80E7F8-D82A-4BBD-8CB8-11A1F46FE877}" type="slidenum">
              <a:rPr lang="en-US" smtClean="0"/>
              <a:t>6</a:t>
            </a:fld>
            <a:endParaRPr lang="en-US"/>
          </a:p>
        </p:txBody>
      </p:sp>
    </p:spTree>
    <p:extLst>
      <p:ext uri="{BB962C8B-B14F-4D97-AF65-F5344CB8AC3E}">
        <p14:creationId xmlns:p14="http://schemas.microsoft.com/office/powerpoint/2010/main" val="3328406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80E7F8-D82A-4BBD-8CB8-11A1F46FE877}" type="slidenum">
              <a:rPr lang="en-US" smtClean="0"/>
              <a:t>9</a:t>
            </a:fld>
            <a:endParaRPr lang="en-US"/>
          </a:p>
        </p:txBody>
      </p:sp>
    </p:spTree>
    <p:extLst>
      <p:ext uri="{BB962C8B-B14F-4D97-AF65-F5344CB8AC3E}">
        <p14:creationId xmlns:p14="http://schemas.microsoft.com/office/powerpoint/2010/main" val="15275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80E7F8-D82A-4BBD-8CB8-11A1F46FE877}" type="slidenum">
              <a:rPr lang="en-US" smtClean="0"/>
              <a:t>10</a:t>
            </a:fld>
            <a:endParaRPr lang="en-US"/>
          </a:p>
        </p:txBody>
      </p:sp>
    </p:spTree>
    <p:extLst>
      <p:ext uri="{BB962C8B-B14F-4D97-AF65-F5344CB8AC3E}">
        <p14:creationId xmlns:p14="http://schemas.microsoft.com/office/powerpoint/2010/main" val="3474046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1302762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9136709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390AB-D256-4D1C-A07E-ED1D26D5E05C}" type="slidenum">
              <a:rPr lang="en-US" smtClean="0"/>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390AB-D256-4D1C-A07E-ED1D26D5E05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390AB-D256-4D1C-A07E-ED1D26D5E05C}" type="slidenum">
              <a:rPr lang="en-US" smtClean="0"/>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0403FC0-6352-42DE-9FC8-D9954CFD9A41}" type="datetimeFigureOut">
              <a:rPr lang="en-US" smtClean="0"/>
              <a:t>7/4/2020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D390AB-D256-4D1C-A07E-ED1D26D5E05C}" type="slidenum">
              <a:rPr lang="en-US" smtClean="0"/>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0403FC0-6352-42DE-9FC8-D9954CFD9A41}" type="datetimeFigureOut">
              <a:rPr lang="en-US" smtClean="0"/>
              <a:t>7/4/2020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D390AB-D256-4D1C-A07E-ED1D26D5E05C}" type="slidenum">
              <a:rPr lang="en-US" smtClean="0"/>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03FC0-6352-42DE-9FC8-D9954CFD9A41}" type="datetimeFigureOut">
              <a:rPr lang="en-US" smtClean="0"/>
              <a:t>7/4/2020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D390AB-D256-4D1C-A07E-ED1D26D5E05C}" type="slidenum">
              <a:rPr lang="en-US" smtClean="0"/>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390AB-D256-4D1C-A07E-ED1D26D5E05C}" type="slidenum">
              <a:rPr lang="en-US" smtClean="0"/>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7D390AB-D256-4D1C-A07E-ED1D26D5E05C}"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390AB-D256-4D1C-A07E-ED1D26D5E05C}" type="slidenum">
              <a:rPr lang="en-US" smtClean="0"/>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390AB-D256-4D1C-A07E-ED1D26D5E05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7D390AB-D256-4D1C-A07E-ED1D26D5E05C}"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6026697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868363" y="639763"/>
            <a:ext cx="46037" cy="46037"/>
          </a:xfrm>
        </p:spPr>
        <p:txBody>
          <a:bodyPr/>
          <a:lstStyle/>
          <a:p>
            <a:endParaRPr lang="en-AU"/>
          </a:p>
        </p:txBody>
      </p:sp>
      <p:sp>
        <p:nvSpPr>
          <p:cNvPr id="8" name="Title 7"/>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863065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3669216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7D390AB-D256-4D1C-A07E-ED1D26D5E05C}"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92589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2976866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655617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1616468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47D390AB-D256-4D1C-A07E-ED1D26D5E05C}"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3944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169367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390AB-D256-4D1C-A07E-ED1D26D5E05C}"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9548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1432667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1082200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403FC0-6352-42DE-9FC8-D9954CFD9A41}" type="datetimeFigureOut">
              <a:rPr lang="en-US" smtClean="0"/>
              <a:t>7/4/2020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D390AB-D256-4D1C-A07E-ED1D26D5E05C}"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2738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403FC0-6352-42DE-9FC8-D9954CFD9A41}" type="datetimeFigureOut">
              <a:rPr lang="en-US" smtClean="0"/>
              <a:t>7/4/2020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D390AB-D256-4D1C-A07E-ED1D26D5E05C}"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6380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03FC0-6352-42DE-9FC8-D9954CFD9A41}" type="datetimeFigureOut">
              <a:rPr lang="en-US" smtClean="0"/>
              <a:t>7/4/2020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313224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390AB-D256-4D1C-A07E-ED1D26D5E05C}"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7489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26201204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3547484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390AB-D256-4D1C-A07E-ED1D26D5E05C}"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92980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390AB-D256-4D1C-A07E-ED1D26D5E05C}"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8409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2056716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29493276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390AB-D256-4D1C-A07E-ED1D26D5E05C}"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6613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390AB-D256-4D1C-A07E-ED1D26D5E05C}"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20243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390AB-D256-4D1C-A07E-ED1D26D5E05C}"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4042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390AB-D256-4D1C-A07E-ED1D26D5E05C}"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1063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410173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9992472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16065038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3760999887"/>
      </p:ext>
    </p:extLst>
  </p:cSld>
  <p:clrMapOvr>
    <a:masterClrMapping/>
  </p:clrMapOvr>
  <p:extLst>
    <p:ext uri="{DCECCB84-F9BA-43D5-87BE-67443E8EF086}">
      <p15:sldGuideLst xmlns=""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403FC0-6352-42DE-9FC8-D9954CFD9A41}" type="datetimeFigureOut">
              <a:rPr lang="en-US" smtClean="0"/>
              <a:t>7/4/2020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2893308665"/>
      </p:ext>
    </p:extLst>
  </p:cSld>
  <p:clrMapOvr>
    <a:masterClrMapping/>
  </p:clrMapOvr>
  <p:extLst>
    <p:ext uri="{DCECCB84-F9BA-43D5-87BE-67443E8EF086}">
      <p15:sldGuideLst xmlns=""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403FC0-6352-42DE-9FC8-D9954CFD9A41}" type="datetimeFigureOut">
              <a:rPr lang="en-US" smtClean="0"/>
              <a:t>7/4/2020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2067154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20770709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0403FC0-6352-42DE-9FC8-D9954CFD9A41}" type="datetimeFigureOut">
              <a:rPr lang="en-US" smtClean="0"/>
              <a:t>7/4/2020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2359033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2448638702"/>
      </p:ext>
    </p:extLst>
  </p:cSld>
  <p:clrMapOvr>
    <a:masterClrMapping/>
  </p:clrMapOvr>
  <p:extLst>
    <p:ext uri="{DCECCB84-F9BA-43D5-87BE-67443E8EF086}">
      <p15:sldGuideLst xmlns=""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21331744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22239875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5690026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390AB-D256-4D1C-A07E-ED1D26D5E05C}"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566355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3307431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0403FC0-6352-42DE-9FC8-D9954CFD9A41}" type="datetimeFigureOut">
              <a:rPr lang="en-US" smtClean="0"/>
              <a:t>7/4/2020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17188931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0403FC0-6352-42DE-9FC8-D9954CFD9A41}" type="datetimeFigureOut">
              <a:rPr lang="en-US" smtClean="0"/>
              <a:t>7/4/2020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32493189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1362401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403FC0-6352-42DE-9FC8-D9954CFD9A41}" type="datetimeFigureOut">
              <a:rPr lang="en-US" smtClean="0"/>
              <a:t>7/4/2020</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19783589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4632324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5769931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36299812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38779426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4982236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403FC0-6352-42DE-9FC8-D9954CFD9A41}" type="datetimeFigureOut">
              <a:rPr lang="en-US" smtClean="0"/>
              <a:t>7/4/2020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32933897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403FC0-6352-42DE-9FC8-D9954CFD9A41}" type="datetimeFigureOut">
              <a:rPr lang="en-US" smtClean="0"/>
              <a:t>7/4/2020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26267358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0403FC0-6352-42DE-9FC8-D9954CFD9A41}" type="datetimeFigureOut">
              <a:rPr lang="en-US" smtClean="0"/>
              <a:t>7/4/2020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17634744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19300698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3231149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403FC0-6352-42DE-9FC8-D9954CFD9A41}" type="datetimeFigureOut">
              <a:rPr lang="en-US" smtClean="0"/>
              <a:t>7/4/2020</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27137518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24992711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38252476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390AB-D256-4D1C-A07E-ED1D26D5E05C}"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968389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15435356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0403FC0-6352-42DE-9FC8-D9954CFD9A41}" type="datetimeFigureOut">
              <a:rPr lang="en-US" smtClean="0"/>
              <a:t>7/4/2020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30570306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0403FC0-6352-42DE-9FC8-D9954CFD9A41}" type="datetimeFigureOut">
              <a:rPr lang="en-US" smtClean="0"/>
              <a:t>7/4/2020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13492857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7700906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17425453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7D390AB-D256-4D1C-A07E-ED1D26D5E05C}" type="slidenum">
              <a:rPr lang="en-US" smtClean="0"/>
              <a:t>‹#›</a:t>
            </a:fld>
            <a:endParaRPr lang="en-US"/>
          </a:p>
        </p:txBody>
      </p:sp>
    </p:spTree>
    <p:extLst>
      <p:ext uri="{BB962C8B-B14F-4D97-AF65-F5344CB8AC3E}">
        <p14:creationId xmlns:p14="http://schemas.microsoft.com/office/powerpoint/2010/main" val="17892092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7D390AB-D256-4D1C-A07E-ED1D26D5E05C}" type="slidenum">
              <a:rPr lang="en-US" smtClean="0"/>
              <a:t>‹#›</a:t>
            </a:fld>
            <a:endParaRPr lang="en-US"/>
          </a:p>
        </p:txBody>
      </p:sp>
    </p:spTree>
    <p:extLst>
      <p:ext uri="{BB962C8B-B14F-4D97-AF65-F5344CB8AC3E}">
        <p14:creationId xmlns:p14="http://schemas.microsoft.com/office/powerpoint/2010/main" val="3394562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03FC0-6352-42DE-9FC8-D9954CFD9A41}" type="datetimeFigureOut">
              <a:rPr lang="en-US" smtClean="0"/>
              <a:t>7/4/2020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28751630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7D390AB-D256-4D1C-A07E-ED1D26D5E05C}" type="slidenum">
              <a:rPr lang="en-US" smtClean="0"/>
              <a:t>‹#›</a:t>
            </a:fld>
            <a:endParaRPr lang="en-US"/>
          </a:p>
        </p:txBody>
      </p:sp>
    </p:spTree>
    <p:extLst>
      <p:ext uri="{BB962C8B-B14F-4D97-AF65-F5344CB8AC3E}">
        <p14:creationId xmlns:p14="http://schemas.microsoft.com/office/powerpoint/2010/main" val="12466544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7D390AB-D256-4D1C-A07E-ED1D26D5E05C}" type="slidenum">
              <a:rPr lang="en-US" smtClean="0"/>
              <a:t>‹#›</a:t>
            </a:fld>
            <a:endParaRPr lang="en-US"/>
          </a:p>
        </p:txBody>
      </p:sp>
    </p:spTree>
    <p:extLst>
      <p:ext uri="{BB962C8B-B14F-4D97-AF65-F5344CB8AC3E}">
        <p14:creationId xmlns:p14="http://schemas.microsoft.com/office/powerpoint/2010/main" val="34778650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403FC0-6352-42DE-9FC8-D9954CFD9A41}" type="datetimeFigureOut">
              <a:rPr lang="en-US" smtClean="0"/>
              <a:t>7/4/2020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7D390AB-D256-4D1C-A07E-ED1D26D5E05C}" type="slidenum">
              <a:rPr lang="en-US" smtClean="0"/>
              <a:t>‹#›</a:t>
            </a:fld>
            <a:endParaRPr lang="en-US"/>
          </a:p>
        </p:txBody>
      </p:sp>
    </p:spTree>
    <p:extLst>
      <p:ext uri="{BB962C8B-B14F-4D97-AF65-F5344CB8AC3E}">
        <p14:creationId xmlns:p14="http://schemas.microsoft.com/office/powerpoint/2010/main" val="27902876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403FC0-6352-42DE-9FC8-D9954CFD9A41}" type="datetimeFigureOut">
              <a:rPr lang="en-US" smtClean="0"/>
              <a:t>7/4/2020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7D390AB-D256-4D1C-A07E-ED1D26D5E05C}" type="slidenum">
              <a:rPr lang="en-US" smtClean="0"/>
              <a:t>‹#›</a:t>
            </a:fld>
            <a:endParaRPr lang="en-US"/>
          </a:p>
        </p:txBody>
      </p:sp>
    </p:spTree>
    <p:extLst>
      <p:ext uri="{BB962C8B-B14F-4D97-AF65-F5344CB8AC3E}">
        <p14:creationId xmlns:p14="http://schemas.microsoft.com/office/powerpoint/2010/main" val="25900607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E0403FC0-6352-42DE-9FC8-D9954CFD9A41}" type="datetimeFigureOut">
              <a:rPr lang="en-US" smtClean="0"/>
              <a:t>7/4/2020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47D390AB-D256-4D1C-A07E-ED1D26D5E05C}" type="slidenum">
              <a:rPr lang="en-US" smtClean="0"/>
              <a:t>‹#›</a:t>
            </a:fld>
            <a:endParaRPr lang="en-US"/>
          </a:p>
        </p:txBody>
      </p:sp>
    </p:spTree>
    <p:extLst>
      <p:ext uri="{BB962C8B-B14F-4D97-AF65-F5344CB8AC3E}">
        <p14:creationId xmlns:p14="http://schemas.microsoft.com/office/powerpoint/2010/main" val="593868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47D390AB-D256-4D1C-A07E-ED1D26D5E05C}" type="slidenum">
              <a:rPr lang="en-US" smtClean="0"/>
              <a:t>‹#›</a:t>
            </a:fld>
            <a:endParaRPr lang="en-US"/>
          </a:p>
        </p:txBody>
      </p:sp>
    </p:spTree>
    <p:extLst>
      <p:ext uri="{BB962C8B-B14F-4D97-AF65-F5344CB8AC3E}">
        <p14:creationId xmlns:p14="http://schemas.microsoft.com/office/powerpoint/2010/main" val="26847171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47D390AB-D256-4D1C-A07E-ED1D26D5E05C}" type="slidenum">
              <a:rPr lang="en-US" smtClean="0"/>
              <a:t>‹#›</a:t>
            </a:fld>
            <a:endParaRPr lang="en-US"/>
          </a:p>
        </p:txBody>
      </p:sp>
    </p:spTree>
    <p:extLst>
      <p:ext uri="{BB962C8B-B14F-4D97-AF65-F5344CB8AC3E}">
        <p14:creationId xmlns:p14="http://schemas.microsoft.com/office/powerpoint/2010/main" val="24585461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47D390AB-D256-4D1C-A07E-ED1D26D5E05C}" type="slidenum">
              <a:rPr lang="en-US" smtClean="0"/>
              <a:t>‹#›</a:t>
            </a:fld>
            <a:endParaRPr lang="en-US"/>
          </a:p>
        </p:txBody>
      </p:sp>
    </p:spTree>
    <p:extLst>
      <p:ext uri="{BB962C8B-B14F-4D97-AF65-F5344CB8AC3E}">
        <p14:creationId xmlns:p14="http://schemas.microsoft.com/office/powerpoint/2010/main" val="42100495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7D390AB-D256-4D1C-A07E-ED1D26D5E05C}" type="slidenum">
              <a:rPr lang="en-US" smtClean="0"/>
              <a:t>‹#›</a:t>
            </a:fld>
            <a:endParaRPr lang="en-US"/>
          </a:p>
        </p:txBody>
      </p:sp>
    </p:spTree>
    <p:extLst>
      <p:ext uri="{BB962C8B-B14F-4D97-AF65-F5344CB8AC3E}">
        <p14:creationId xmlns:p14="http://schemas.microsoft.com/office/powerpoint/2010/main" val="3104521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7D390AB-D256-4D1C-A07E-ED1D26D5E05C}" type="slidenum">
              <a:rPr lang="en-US" smtClean="0"/>
              <a:t>‹#›</a:t>
            </a:fld>
            <a:endParaRPr lang="en-US"/>
          </a:p>
        </p:txBody>
      </p:sp>
    </p:spTree>
    <p:extLst>
      <p:ext uri="{BB962C8B-B14F-4D97-AF65-F5344CB8AC3E}">
        <p14:creationId xmlns:p14="http://schemas.microsoft.com/office/powerpoint/2010/main" val="1933367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11864461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7D390AB-D256-4D1C-A07E-ED1D26D5E05C}" type="slidenum">
              <a:rPr lang="en-US" smtClean="0"/>
              <a:t>‹#›</a:t>
            </a:fld>
            <a:endParaRPr lang="en-US"/>
          </a:p>
        </p:txBody>
      </p:sp>
    </p:spTree>
    <p:extLst>
      <p:ext uri="{BB962C8B-B14F-4D97-AF65-F5344CB8AC3E}">
        <p14:creationId xmlns:p14="http://schemas.microsoft.com/office/powerpoint/2010/main" val="14491607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0403FC0-6352-42DE-9FC8-D9954CFD9A41}" type="datetimeFigureOut">
              <a:rPr lang="en-US" smtClean="0"/>
              <a:t>7/4/2020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47D390AB-D256-4D1C-A07E-ED1D26D5E05C}" type="slidenum">
              <a:rPr lang="en-US" smtClean="0"/>
              <a:t>‹#›</a:t>
            </a:fld>
            <a:endParaRPr lang="en-US"/>
          </a:p>
        </p:txBody>
      </p:sp>
    </p:spTree>
    <p:extLst>
      <p:ext uri="{BB962C8B-B14F-4D97-AF65-F5344CB8AC3E}">
        <p14:creationId xmlns:p14="http://schemas.microsoft.com/office/powerpoint/2010/main" val="16678022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0403FC0-6352-42DE-9FC8-D9954CFD9A41}" type="datetimeFigureOut">
              <a:rPr lang="en-US" smtClean="0"/>
              <a:t>7/4/2020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47D390AB-D256-4D1C-A07E-ED1D26D5E05C}" type="slidenum">
              <a:rPr lang="en-US" smtClean="0"/>
              <a:t>‹#›</a:t>
            </a:fld>
            <a:endParaRPr lang="en-US"/>
          </a:p>
        </p:txBody>
      </p:sp>
    </p:spTree>
    <p:extLst>
      <p:ext uri="{BB962C8B-B14F-4D97-AF65-F5344CB8AC3E}">
        <p14:creationId xmlns:p14="http://schemas.microsoft.com/office/powerpoint/2010/main" val="39100895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7D390AB-D256-4D1C-A07E-ED1D26D5E05C}" type="slidenum">
              <a:rPr lang="en-US" smtClean="0"/>
              <a:t>‹#›</a:t>
            </a:fld>
            <a:endParaRPr lang="en-US"/>
          </a:p>
        </p:txBody>
      </p:sp>
    </p:spTree>
    <p:extLst>
      <p:ext uri="{BB962C8B-B14F-4D97-AF65-F5344CB8AC3E}">
        <p14:creationId xmlns:p14="http://schemas.microsoft.com/office/powerpoint/2010/main" val="3459664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7D390AB-D256-4D1C-A07E-ED1D26D5E05C}" type="slidenum">
              <a:rPr lang="en-US" smtClean="0"/>
              <a:t>‹#›</a:t>
            </a:fld>
            <a:endParaRPr lang="en-US"/>
          </a:p>
        </p:txBody>
      </p:sp>
    </p:spTree>
    <p:extLst>
      <p:ext uri="{BB962C8B-B14F-4D97-AF65-F5344CB8AC3E}">
        <p14:creationId xmlns:p14="http://schemas.microsoft.com/office/powerpoint/2010/main" val="12930679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868363" y="639763"/>
            <a:ext cx="46037" cy="46037"/>
          </a:xfrm>
        </p:spPr>
        <p:txBody>
          <a:bodyPr/>
          <a:lstStyle/>
          <a:p>
            <a:endParaRPr lang="en-AU"/>
          </a:p>
        </p:txBody>
      </p:sp>
      <p:sp>
        <p:nvSpPr>
          <p:cNvPr id="8" name="Title 7"/>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10670135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868363" y="639763"/>
            <a:ext cx="46037" cy="46037"/>
          </a:xfrm>
        </p:spPr>
        <p:txBody>
          <a:bodyPr/>
          <a:lstStyle/>
          <a:p>
            <a:endParaRPr lang="en-AU"/>
          </a:p>
        </p:txBody>
      </p:sp>
      <p:sp>
        <p:nvSpPr>
          <p:cNvPr id="8" name="Title 7"/>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408447833"/>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12242467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36094051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2965949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31564842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30099580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403FC0-6352-42DE-9FC8-D9954CFD9A41}" type="datetimeFigureOut">
              <a:rPr lang="en-US" smtClean="0"/>
              <a:t>7/4/2020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6940165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403FC0-6352-42DE-9FC8-D9954CFD9A41}" type="datetimeFigureOut">
              <a:rPr lang="en-US" smtClean="0"/>
              <a:t>7/4/2020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25212629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03FC0-6352-42DE-9FC8-D9954CFD9A41}" type="datetimeFigureOut">
              <a:rPr lang="en-US" smtClean="0"/>
              <a:t>7/4/2020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32971639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420739685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03FC0-6352-42DE-9FC8-D9954CFD9A41}" type="datetimeFigureOut">
              <a:rPr lang="en-US" smtClean="0"/>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42761340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15265504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403FC0-6352-42DE-9FC8-D9954CFD9A41}"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390AB-D256-4D1C-A07E-ED1D26D5E05C}" type="slidenum">
              <a:rPr lang="en-US" smtClean="0"/>
              <a:t>‹#›</a:t>
            </a:fld>
            <a:endParaRPr lang="en-US"/>
          </a:p>
        </p:txBody>
      </p:sp>
    </p:spTree>
    <p:extLst>
      <p:ext uri="{BB962C8B-B14F-4D97-AF65-F5344CB8AC3E}">
        <p14:creationId xmlns:p14="http://schemas.microsoft.com/office/powerpoint/2010/main" val="22009987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868363" y="639763"/>
            <a:ext cx="46037" cy="46037"/>
          </a:xfrm>
        </p:spPr>
        <p:txBody>
          <a:bodyPr/>
          <a:lstStyle/>
          <a:p>
            <a:endParaRPr lang="en-AU"/>
          </a:p>
        </p:txBody>
      </p:sp>
      <p:sp>
        <p:nvSpPr>
          <p:cNvPr id="8" name="Title 7"/>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1673148577"/>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0403FC0-6352-42DE-9FC8-D9954CFD9A41}" type="datetimeFigureOut">
              <a:rPr lang="en-US" smtClean="0"/>
              <a:t>7/4/2020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7D390AB-D256-4D1C-A07E-ED1D26D5E05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4.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3.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7.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4.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image" Target="../media/image7.png"/><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image" Target="../media/image10.jpeg"/><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theme" Target="../theme/theme5.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6.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7.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E0403FC0-6352-42DE-9FC8-D9954CFD9A41}" type="datetimeFigureOut">
              <a:rPr lang="en-US" smtClean="0"/>
              <a:t>7/4/2020</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47D390AB-D256-4D1C-A07E-ED1D26D5E05C}" type="slidenum">
              <a:rPr lang="en-US" smtClean="0"/>
              <a:t>‹#›</a:t>
            </a:fld>
            <a:endParaRPr lang="en-US"/>
          </a:p>
        </p:txBody>
      </p:sp>
    </p:spTree>
    <p:extLst>
      <p:ext uri="{BB962C8B-B14F-4D97-AF65-F5344CB8AC3E}">
        <p14:creationId xmlns:p14="http://schemas.microsoft.com/office/powerpoint/2010/main" val="176979740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0403FC0-6352-42DE-9FC8-D9954CFD9A41}" type="datetimeFigureOut">
              <a:rPr lang="en-US" smtClean="0"/>
              <a:t>7/4/2020</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7D390AB-D256-4D1C-A07E-ED1D26D5E05C}" type="slidenum">
              <a:rPr lang="en-US" smtClean="0"/>
              <a:t>‹#›</a:t>
            </a:fld>
            <a:endParaRPr lang="en-US"/>
          </a:p>
        </p:txBody>
      </p:sp>
    </p:spTree>
    <p:extLst>
      <p:ext uri="{BB962C8B-B14F-4D97-AF65-F5344CB8AC3E}">
        <p14:creationId xmlns:p14="http://schemas.microsoft.com/office/powerpoint/2010/main" val="364368440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E0403FC0-6352-42DE-9FC8-D9954CFD9A41}" type="datetimeFigureOut">
              <a:rPr lang="en-US" smtClean="0"/>
              <a:t>7/4/2020</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47D390AB-D256-4D1C-A07E-ED1D26D5E05C}" type="slidenum">
              <a:rPr lang="en-US" smtClean="0"/>
              <a:t>‹#›</a:t>
            </a:fld>
            <a:endParaRPr lang="en-US"/>
          </a:p>
        </p:txBody>
      </p:sp>
    </p:spTree>
    <p:extLst>
      <p:ext uri="{BB962C8B-B14F-4D97-AF65-F5344CB8AC3E}">
        <p14:creationId xmlns:p14="http://schemas.microsoft.com/office/powerpoint/2010/main" val="1063612040"/>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E0403FC0-6352-42DE-9FC8-D9954CFD9A41}" type="datetimeFigureOut">
              <a:rPr lang="en-US" smtClean="0"/>
              <a:t>7/4/2020</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47D390AB-D256-4D1C-A07E-ED1D26D5E05C}" type="slidenum">
              <a:rPr lang="en-US" smtClean="0"/>
              <a:t>‹#›</a:t>
            </a:fld>
            <a:endParaRPr lang="en-US"/>
          </a:p>
        </p:txBody>
      </p:sp>
    </p:spTree>
    <p:extLst>
      <p:ext uri="{BB962C8B-B14F-4D97-AF65-F5344CB8AC3E}">
        <p14:creationId xmlns:p14="http://schemas.microsoft.com/office/powerpoint/2010/main" val="831771497"/>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21">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E0403FC0-6352-42DE-9FC8-D9954CFD9A41}" type="datetimeFigureOut">
              <a:rPr lang="en-US" smtClean="0"/>
              <a:t>7/4/2020</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47D390AB-D256-4D1C-A07E-ED1D26D5E05C}" type="slidenum">
              <a:rPr lang="en-US" smtClean="0"/>
              <a:t>‹#›</a:t>
            </a:fld>
            <a:endParaRPr lang="en-US"/>
          </a:p>
        </p:txBody>
      </p:sp>
    </p:spTree>
    <p:extLst>
      <p:ext uri="{BB962C8B-B14F-4D97-AF65-F5344CB8AC3E}">
        <p14:creationId xmlns:p14="http://schemas.microsoft.com/office/powerpoint/2010/main" val="2228993694"/>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 id="2147484280" r:id="rId12"/>
    <p:sldLayoutId id="2147484281" r:id="rId13"/>
    <p:sldLayoutId id="2147484282" r:id="rId14"/>
    <p:sldLayoutId id="2147484283" r:id="rId15"/>
    <p:sldLayoutId id="2147484284" r:id="rId16"/>
    <p:sldLayoutId id="2147484285" r:id="rId17"/>
    <p:sldLayoutId id="2147484133" r:id="rId18"/>
    <p:sldLayoutId id="2147484114" r:id="rId19"/>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03FC0-6352-42DE-9FC8-D9954CFD9A41}" type="datetimeFigureOut">
              <a:rPr lang="en-US" smtClean="0"/>
              <a:t>7/4/2020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390AB-D256-4D1C-A07E-ED1D26D5E05C}" type="slidenum">
              <a:rPr lang="en-US" smtClean="0"/>
              <a:t>‹#›</a:t>
            </a:fld>
            <a:endParaRPr lang="en-US"/>
          </a:p>
        </p:txBody>
      </p:sp>
    </p:spTree>
    <p:extLst>
      <p:ext uri="{BB962C8B-B14F-4D97-AF65-F5344CB8AC3E}">
        <p14:creationId xmlns:p14="http://schemas.microsoft.com/office/powerpoint/2010/main" val="1448479979"/>
      </p:ext>
    </p:extLst>
  </p:cSld>
  <p:clrMap bg1="dk1" tx1="lt1" bg2="dk2" tx2="lt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 id="21474842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0403FC0-6352-42DE-9FC8-D9954CFD9A41}" type="datetimeFigureOut">
              <a:rPr lang="en-US" smtClean="0"/>
              <a:t>7/4/2020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7D390AB-D256-4D1C-A07E-ED1D26D5E05C}"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300" r:id="rId1"/>
    <p:sldLayoutId id="2147484301" r:id="rId2"/>
    <p:sldLayoutId id="2147484302" r:id="rId3"/>
    <p:sldLayoutId id="2147484303" r:id="rId4"/>
    <p:sldLayoutId id="2147484304" r:id="rId5"/>
    <p:sldLayoutId id="2147484305" r:id="rId6"/>
    <p:sldLayoutId id="2147484306" r:id="rId7"/>
    <p:sldLayoutId id="2147484307" r:id="rId8"/>
    <p:sldLayoutId id="2147484308" r:id="rId9"/>
    <p:sldLayoutId id="2147484309" r:id="rId10"/>
    <p:sldLayoutId id="2147484310" r:id="rId11"/>
    <p:sldLayoutId id="2147483904"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99.xml"/><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1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05.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98.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105.xml"/></Relationships>
</file>

<file path=ppt/slides/_rels/slide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40.xml"/><Relationship Id="rId5" Type="http://schemas.openxmlformats.org/officeDocument/2006/relationships/image" Target="../media/image25.png"/><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3.xml"/><Relationship Id="rId6" Type="http://schemas.openxmlformats.org/officeDocument/2006/relationships/image" Target="../media/image31.jpg"/><Relationship Id="rId5" Type="http://schemas.openxmlformats.org/officeDocument/2006/relationships/image" Target="../media/image17.jpg"/><Relationship Id="rId4" Type="http://schemas.openxmlformats.org/officeDocument/2006/relationships/image" Target="../media/image30.jp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191" y="-40546"/>
            <a:ext cx="11463867" cy="7101017"/>
          </a:xfrm>
          <a:prstGeom prst="rect">
            <a:avLst/>
          </a:prstGeom>
        </p:spPr>
      </p:pic>
      <p:sp>
        <p:nvSpPr>
          <p:cNvPr id="6" name="Rectangle 5"/>
          <p:cNvSpPr/>
          <p:nvPr/>
        </p:nvSpPr>
        <p:spPr>
          <a:xfrm>
            <a:off x="1867084" y="2610922"/>
            <a:ext cx="7276917" cy="2646878"/>
          </a:xfrm>
          <a:prstGeom prst="rect">
            <a:avLst/>
          </a:prstGeom>
        </p:spPr>
        <p:txBody>
          <a:bodyPr wrap="square">
            <a:spAutoFit/>
          </a:bodyPr>
          <a:lstStyle/>
          <a:p>
            <a:r>
              <a:rPr lang="bn-IN" sz="16600" b="1" dirty="0">
                <a:ln w="15875">
                  <a:solidFill>
                    <a:schemeClr val="accent1"/>
                  </a:solidFill>
                </a:ln>
                <a:blipFill>
                  <a:blip r:embed="rId4"/>
                  <a:stretch>
                    <a:fillRect/>
                  </a:stretch>
                </a:blipFill>
                <a:effectLst>
                  <a:glow rad="38100">
                    <a:schemeClr val="tx1"/>
                  </a:glow>
                  <a:outerShdw blurRad="38100" dist="38100" dir="2700000" algn="tl">
                    <a:srgbClr val="000000">
                      <a:alpha val="43137"/>
                    </a:srgbClr>
                  </a:outerShdw>
                </a:effectLst>
                <a:latin typeface="NikoshBAN" panose="02000000000000000000" pitchFamily="2" charset="0"/>
                <a:cs typeface="NikoshBAN" panose="02000000000000000000" pitchFamily="2" charset="0"/>
              </a:rPr>
              <a:t>স্বাগতম</a:t>
            </a:r>
            <a:endParaRPr lang="en-US" sz="16600" b="1" dirty="0">
              <a:ln w="15875">
                <a:solidFill>
                  <a:schemeClr val="accent1"/>
                </a:solidFill>
              </a:ln>
              <a:blipFill>
                <a:blip r:embed="rId4"/>
                <a:stretch>
                  <a:fillRect/>
                </a:stretch>
              </a:blipFill>
              <a:effectLst>
                <a:glow rad="38100">
                  <a:schemeClr val="tx1"/>
                </a:glow>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24142160"/>
      </p:ext>
    </p:extLst>
  </p:cSld>
  <p:clrMapOvr>
    <a:masterClrMapping/>
  </p:clrMapOvr>
  <mc:AlternateContent xmlns:mc="http://schemas.openxmlformats.org/markup-compatibility/2006" xmlns:p14="http://schemas.microsoft.com/office/powerpoint/2010/main">
    <mc:Choice Requires="p14">
      <p:transition spd="slow" p14:dur="4000" advClick="0" advTm="3000">
        <p14:vortex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1" nodeType="clickEffect">
                                  <p:stCondLst>
                                    <p:cond delay="0"/>
                                  </p:stCondLst>
                                  <p:childTnLst>
                                    <p:animScale>
                                      <p:cBhvr>
                                        <p:cTn id="13" dur="2000" fill="hold"/>
                                        <p:tgtEl>
                                          <p:spTgt spid="6"/>
                                        </p:tgtEl>
                                      </p:cBhvr>
                                      <p:by x="120000" y="120000"/>
                                    </p:animScale>
                                  </p:childTnLst>
                                </p:cTn>
                              </p:par>
                            </p:childTnLst>
                          </p:cTn>
                        </p:par>
                      </p:childTnLst>
                    </p:cTn>
                  </p:par>
                  <p:par>
                    <p:cTn id="14" fill="hold">
                      <p:stCondLst>
                        <p:cond delay="indefinite"/>
                      </p:stCondLst>
                      <p:childTnLst>
                        <p:par>
                          <p:cTn id="15" fill="hold">
                            <p:stCondLst>
                              <p:cond delay="0"/>
                            </p:stCondLst>
                            <p:childTnLst>
                              <p:par>
                                <p:cTn id="16" presetID="55" presetClass="exit" presetSubtype="0" fill="hold" grpId="2" nodeType="clickEffect">
                                  <p:stCondLst>
                                    <p:cond delay="0"/>
                                  </p:stCondLst>
                                  <p:childTnLst>
                                    <p:anim calcmode="lin" valueType="num">
                                      <p:cBhvr>
                                        <p:cTn id="17" dur="1000"/>
                                        <p:tgtEl>
                                          <p:spTgt spid="6"/>
                                        </p:tgtEl>
                                        <p:attrNameLst>
                                          <p:attrName>ppt_w</p:attrName>
                                        </p:attrNameLst>
                                      </p:cBhvr>
                                      <p:tavLst>
                                        <p:tav tm="0">
                                          <p:val>
                                            <p:strVal val="ppt_w"/>
                                          </p:val>
                                        </p:tav>
                                        <p:tav tm="100000">
                                          <p:val>
                                            <p:strVal val="ppt_w*0.70"/>
                                          </p:val>
                                        </p:tav>
                                      </p:tavLst>
                                    </p:anim>
                                    <p:anim calcmode="lin" valueType="num">
                                      <p:cBhvr>
                                        <p:cTn id="18" dur="1000"/>
                                        <p:tgtEl>
                                          <p:spTgt spid="6"/>
                                        </p:tgtEl>
                                        <p:attrNameLst>
                                          <p:attrName>ppt_h</p:attrName>
                                        </p:attrNameLst>
                                      </p:cBhvr>
                                      <p:tavLst>
                                        <p:tav tm="0">
                                          <p:val>
                                            <p:strVal val="ppt_h"/>
                                          </p:val>
                                        </p:tav>
                                        <p:tav tm="100000">
                                          <p:val>
                                            <p:strVal val="ppt_h"/>
                                          </p:val>
                                        </p:tav>
                                      </p:tavLst>
                                    </p:anim>
                                    <p:animEffect transition="out" filter="fade">
                                      <p:cBhvr>
                                        <p:cTn id="19" dur="1000"/>
                                        <p:tgtEl>
                                          <p:spTgt spid="6"/>
                                        </p:tgtEl>
                                      </p:cBhvr>
                                    </p:animEffect>
                                    <p:set>
                                      <p:cBhvr>
                                        <p:cTn id="20"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2662775" y="35817"/>
            <a:ext cx="4180953" cy="1015663"/>
          </a:xfrm>
          <a:prstGeom prst="rect">
            <a:avLst/>
          </a:prstGeom>
          <a:noFill/>
        </p:spPr>
        <p:txBody>
          <a:bodyPr wrap="none" rtlCol="0">
            <a:spAutoFit/>
          </a:bodyPr>
          <a:lstStyle/>
          <a:p>
            <a:r>
              <a:rPr lang="en-US" sz="6000" b="1" dirty="0" err="1" smtClean="0">
                <a:latin typeface="NikoshBAN" pitchFamily="2" charset="0"/>
                <a:cs typeface="NikoshBAN" pitchFamily="2" charset="0"/>
              </a:rPr>
              <a:t>সঠিক</a:t>
            </a:r>
            <a:r>
              <a:rPr lang="en-US" sz="6000" b="1" dirty="0" smtClean="0">
                <a:latin typeface="NikoshBAN" pitchFamily="2" charset="0"/>
                <a:cs typeface="NikoshBAN" pitchFamily="2" charset="0"/>
              </a:rPr>
              <a:t> </a:t>
            </a:r>
            <a:r>
              <a:rPr lang="en-US" sz="6000" b="1" dirty="0" err="1" smtClean="0">
                <a:latin typeface="NikoshBAN" pitchFamily="2" charset="0"/>
                <a:cs typeface="NikoshBAN" pitchFamily="2" charset="0"/>
              </a:rPr>
              <a:t>উত্তরটি</a:t>
            </a:r>
            <a:r>
              <a:rPr lang="en-US" sz="6000" b="1" dirty="0" smtClean="0">
                <a:latin typeface="NikoshBAN" pitchFamily="2" charset="0"/>
                <a:cs typeface="NikoshBAN" pitchFamily="2" charset="0"/>
              </a:rPr>
              <a:t> </a:t>
            </a:r>
            <a:r>
              <a:rPr lang="en-US" sz="6000" b="1" dirty="0" err="1" smtClean="0">
                <a:latin typeface="NikoshBAN" pitchFamily="2" charset="0"/>
                <a:cs typeface="NikoshBAN" pitchFamily="2" charset="0"/>
              </a:rPr>
              <a:t>বল</a:t>
            </a:r>
            <a:endParaRPr lang="en-US" sz="6000" b="1" dirty="0">
              <a:latin typeface="NikoshBAN" pitchFamily="2" charset="0"/>
              <a:cs typeface="NikoshBAN" pitchFamily="2" charset="0"/>
            </a:endParaRPr>
          </a:p>
        </p:txBody>
      </p:sp>
      <p:sp>
        <p:nvSpPr>
          <p:cNvPr id="15" name="TextBox 14"/>
          <p:cNvSpPr txBox="1"/>
          <p:nvPr/>
        </p:nvSpPr>
        <p:spPr>
          <a:xfrm>
            <a:off x="135648" y="964740"/>
            <a:ext cx="3990086" cy="2523768"/>
          </a:xfrm>
          <a:prstGeom prst="rect">
            <a:avLst/>
          </a:prstGeom>
          <a:solidFill>
            <a:schemeClr val="tx1">
              <a:alpha val="62000"/>
            </a:schemeClr>
          </a:solidFill>
          <a:effectLst/>
        </p:spPr>
        <p:txBody>
          <a:bodyPr wrap="square" rtlCol="0">
            <a:spAutoFit/>
          </a:bodyPr>
          <a:lstStyle/>
          <a:p>
            <a:pPr>
              <a:tabLst>
                <a:tab pos="465138" algn="l"/>
              </a:tabLst>
            </a:pPr>
            <a:r>
              <a:rPr lang="bn-IN" sz="2800" dirty="0">
                <a:solidFill>
                  <a:schemeClr val="bg1"/>
                </a:solidFill>
                <a:latin typeface="NikoshBAN" panose="02000000000000000000" pitchFamily="2" charset="0"/>
                <a:cs typeface="NikoshBAN" panose="02000000000000000000" pitchFamily="2" charset="0"/>
              </a:rPr>
              <a:t>১। 	</a:t>
            </a:r>
            <a:r>
              <a:rPr lang="bn-IN" sz="2800" dirty="0" smtClean="0">
                <a:solidFill>
                  <a:schemeClr val="bg1"/>
                </a:solidFill>
                <a:latin typeface="NikoshBAN" panose="02000000000000000000" pitchFamily="2" charset="0"/>
                <a:cs typeface="NikoshBAN" panose="02000000000000000000" pitchFamily="2" charset="0"/>
              </a:rPr>
              <a:t>পাখোম স্বপ্নে প্রথমে কাকে </a:t>
            </a:r>
            <a:r>
              <a:rPr lang="en-US" sz="2800" dirty="0" smtClean="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দেখতে পেল?</a:t>
            </a:r>
            <a:endParaRPr lang="en-US" sz="2800" dirty="0">
              <a:solidFill>
                <a:schemeClr val="bg1"/>
              </a:solidFill>
              <a:latin typeface="NikoshBAN" panose="02000000000000000000" pitchFamily="2" charset="0"/>
              <a:cs typeface="NikoshBAN" panose="02000000000000000000" pitchFamily="2" charset="0"/>
            </a:endParaRPr>
          </a:p>
          <a:p>
            <a:pPr>
              <a:tabLst>
                <a:tab pos="465138" algn="l"/>
              </a:tabLst>
            </a:pPr>
            <a:r>
              <a:rPr lang="en-US" sz="2800" dirty="0">
                <a:solidFill>
                  <a:schemeClr val="bg1"/>
                </a:solidFill>
                <a:latin typeface="NikoshBAN" panose="02000000000000000000" pitchFamily="2" charset="0"/>
                <a:cs typeface="NikoshBAN" panose="02000000000000000000" pitchFamily="2" charset="0"/>
              </a:rPr>
              <a:t>	</a:t>
            </a:r>
            <a:r>
              <a:rPr lang="bn-BD" sz="2800" dirty="0" smtClean="0">
                <a:solidFill>
                  <a:schemeClr val="bg1"/>
                </a:solidFill>
                <a:latin typeface="NikoshBAN" panose="02000000000000000000" pitchFamily="2" charset="0"/>
                <a:cs typeface="NikoshBAN" panose="02000000000000000000" pitchFamily="2" charset="0"/>
              </a:rPr>
              <a:t>ক</a:t>
            </a:r>
            <a:r>
              <a:rPr lang="bn-BD" sz="2800" dirty="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স্টার্শিনা</a:t>
            </a:r>
            <a:r>
              <a:rPr lang="en-US" sz="2800" dirty="0" smtClean="0">
                <a:solidFill>
                  <a:schemeClr val="bg1"/>
                </a:solidFill>
                <a:latin typeface="NikoshBAN" panose="02000000000000000000" pitchFamily="2" charset="0"/>
                <a:cs typeface="NikoshBAN" panose="02000000000000000000" pitchFamily="2" charset="0"/>
              </a:rPr>
              <a:t>   </a:t>
            </a:r>
            <a:r>
              <a:rPr lang="bn-BD" sz="2800" dirty="0" smtClean="0">
                <a:solidFill>
                  <a:schemeClr val="bg1"/>
                </a:solidFill>
                <a:latin typeface="NikoshBAN" panose="02000000000000000000" pitchFamily="2" charset="0"/>
                <a:cs typeface="NikoshBAN" panose="02000000000000000000" pitchFamily="2" charset="0"/>
              </a:rPr>
              <a:t>খ</a:t>
            </a:r>
            <a:r>
              <a:rPr lang="bn-BD" sz="2800" dirty="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মহাজন</a:t>
            </a:r>
            <a:endParaRPr lang="bn-BD" sz="2800" dirty="0">
              <a:solidFill>
                <a:schemeClr val="bg1"/>
              </a:solidFill>
              <a:latin typeface="NikoshBAN" panose="02000000000000000000" pitchFamily="2" charset="0"/>
              <a:cs typeface="NikoshBAN" panose="02000000000000000000" pitchFamily="2" charset="0"/>
            </a:endParaRPr>
          </a:p>
          <a:p>
            <a:pPr>
              <a:tabLst>
                <a:tab pos="465138" algn="l"/>
              </a:tabLst>
            </a:pPr>
            <a:r>
              <a:rPr lang="en-US" sz="2800" dirty="0" smtClean="0">
                <a:solidFill>
                  <a:schemeClr val="bg1"/>
                </a:solidFill>
                <a:latin typeface="NikoshBAN" panose="02000000000000000000" pitchFamily="2" charset="0"/>
                <a:cs typeface="NikoshBAN" panose="02000000000000000000" pitchFamily="2" charset="0"/>
              </a:rPr>
              <a:t>	</a:t>
            </a:r>
            <a:r>
              <a:rPr lang="bn-BD" sz="2800" dirty="0" smtClean="0">
                <a:solidFill>
                  <a:schemeClr val="bg1"/>
                </a:solidFill>
                <a:latin typeface="NikoshBAN" panose="02000000000000000000" pitchFamily="2" charset="0"/>
                <a:cs typeface="NikoshBAN" panose="02000000000000000000" pitchFamily="2" charset="0"/>
              </a:rPr>
              <a:t>গ</a:t>
            </a:r>
            <a:r>
              <a:rPr lang="bn-BD" sz="2800" dirty="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শয়তান</a:t>
            </a:r>
            <a:r>
              <a:rPr lang="bn-IN" sz="2800" dirty="0">
                <a:solidFill>
                  <a:schemeClr val="bg1"/>
                </a:solidFill>
                <a:latin typeface="NikoshBAN" panose="02000000000000000000" pitchFamily="2" charset="0"/>
                <a:cs typeface="NikoshBAN" panose="02000000000000000000" pitchFamily="2" charset="0"/>
              </a:rPr>
              <a:t>	</a:t>
            </a:r>
            <a:r>
              <a:rPr lang="en-US" sz="2800" dirty="0" smtClean="0">
                <a:solidFill>
                  <a:schemeClr val="bg1"/>
                </a:solidFill>
                <a:latin typeface="NikoshBAN" panose="02000000000000000000" pitchFamily="2" charset="0"/>
                <a:cs typeface="NikoshBAN" panose="02000000000000000000" pitchFamily="2" charset="0"/>
              </a:rPr>
              <a:t>   </a:t>
            </a:r>
            <a:r>
              <a:rPr lang="bn-BD" sz="2800" dirty="0" smtClean="0">
                <a:solidFill>
                  <a:schemeClr val="bg1"/>
                </a:solidFill>
                <a:latin typeface="NikoshBAN" panose="02000000000000000000" pitchFamily="2" charset="0"/>
                <a:cs typeface="NikoshBAN" panose="02000000000000000000" pitchFamily="2" charset="0"/>
              </a:rPr>
              <a:t>ঘ</a:t>
            </a:r>
            <a:r>
              <a:rPr lang="bn-BD" sz="2800" dirty="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গরিব চাষি</a:t>
            </a:r>
            <a:endParaRPr lang="bn-IN" sz="2800" dirty="0">
              <a:solidFill>
                <a:schemeClr val="bg1"/>
              </a:solidFill>
              <a:latin typeface="NikoshBAN" panose="02000000000000000000" pitchFamily="2" charset="0"/>
              <a:cs typeface="NikoshBAN" panose="02000000000000000000" pitchFamily="2" charset="0"/>
            </a:endParaRPr>
          </a:p>
          <a:p>
            <a:pPr>
              <a:tabLst>
                <a:tab pos="465138" algn="l"/>
              </a:tabLst>
            </a:pPr>
            <a:endParaRPr lang="bn-BD" sz="2800" dirty="0">
              <a:solidFill>
                <a:schemeClr val="bg1"/>
              </a:solidFill>
              <a:latin typeface="NikoshBAN" panose="02000000000000000000" pitchFamily="2" charset="0"/>
              <a:cs typeface="NikoshBAN" panose="02000000000000000000" pitchFamily="2" charset="0"/>
            </a:endParaRPr>
          </a:p>
          <a:p>
            <a:r>
              <a:rPr lang="bn-BD" dirty="0">
                <a:solidFill>
                  <a:schemeClr val="bg1"/>
                </a:solidFill>
                <a:latin typeface="NikoshBAN" panose="02000000000000000000" pitchFamily="2" charset="0"/>
                <a:cs typeface="NikoshBAN" panose="02000000000000000000" pitchFamily="2" charset="0"/>
              </a:rPr>
              <a:t> </a:t>
            </a:r>
            <a:endParaRPr lang="en-US" dirty="0">
              <a:solidFill>
                <a:schemeClr val="bg1"/>
              </a:solidFill>
              <a:latin typeface="NikoshBAN" panose="02000000000000000000" pitchFamily="2" charset="0"/>
              <a:cs typeface="NikoshBAN" panose="02000000000000000000" pitchFamily="2" charset="0"/>
            </a:endParaRPr>
          </a:p>
        </p:txBody>
      </p:sp>
      <p:sp>
        <p:nvSpPr>
          <p:cNvPr id="16" name="TextBox 15"/>
          <p:cNvSpPr txBox="1"/>
          <p:nvPr/>
        </p:nvSpPr>
        <p:spPr>
          <a:xfrm>
            <a:off x="1861574" y="2857553"/>
            <a:ext cx="2202847" cy="523220"/>
          </a:xfrm>
          <a:prstGeom prst="rect">
            <a:avLst/>
          </a:prstGeom>
          <a:solidFill>
            <a:schemeClr val="accent5">
              <a:lumMod val="40000"/>
              <a:lumOff val="60000"/>
            </a:schemeClr>
          </a:solidFill>
        </p:spPr>
        <p:txBody>
          <a:bodyPr wrap="none" rtlCol="0">
            <a:spAutoFit/>
          </a:bodyPr>
          <a:lstStyle/>
          <a:p>
            <a:r>
              <a:rPr lang="bn-IN" sz="2800" dirty="0">
                <a:latin typeface="NikoshBAN" panose="02000000000000000000" pitchFamily="2" charset="0"/>
                <a:cs typeface="NikoshBAN" panose="02000000000000000000" pitchFamily="2" charset="0"/>
              </a:rPr>
              <a:t> উত্তর: </a:t>
            </a:r>
            <a:r>
              <a:rPr lang="bn-BD" sz="2800" dirty="0">
                <a:latin typeface="NikoshBAN" panose="02000000000000000000" pitchFamily="2" charset="0"/>
                <a:cs typeface="NikoshBAN" panose="02000000000000000000" pitchFamily="2" charset="0"/>
              </a:rPr>
              <a:t>ক</a:t>
            </a:r>
            <a:r>
              <a:rPr lang="bn-IN" sz="2800" dirty="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স্টার্শিনা</a:t>
            </a:r>
            <a:endParaRPr lang="en-US" sz="2800" dirty="0">
              <a:latin typeface="NikoshBAN" panose="02000000000000000000" pitchFamily="2" charset="0"/>
              <a:cs typeface="NikoshBAN" panose="02000000000000000000" pitchFamily="2" charset="0"/>
            </a:endParaRPr>
          </a:p>
        </p:txBody>
      </p:sp>
      <p:sp>
        <p:nvSpPr>
          <p:cNvPr id="9" name="TextBox 8"/>
          <p:cNvSpPr txBox="1"/>
          <p:nvPr/>
        </p:nvSpPr>
        <p:spPr>
          <a:xfrm>
            <a:off x="135648" y="3662721"/>
            <a:ext cx="4238350" cy="2893100"/>
          </a:xfrm>
          <a:prstGeom prst="rect">
            <a:avLst/>
          </a:prstGeom>
          <a:solidFill>
            <a:schemeClr val="tx1">
              <a:alpha val="62000"/>
            </a:schemeClr>
          </a:solidFill>
          <a:effectLst/>
        </p:spPr>
        <p:txBody>
          <a:bodyPr wrap="square" rtlCol="0">
            <a:spAutoFit/>
          </a:bodyPr>
          <a:lstStyle/>
          <a:p>
            <a:pPr>
              <a:tabLst>
                <a:tab pos="465138" algn="l"/>
              </a:tabLst>
            </a:pPr>
            <a:r>
              <a:rPr lang="bn-IN" sz="2400" dirty="0">
                <a:solidFill>
                  <a:schemeClr val="bg1"/>
                </a:solidFill>
                <a:latin typeface="NikoshBAN" panose="02000000000000000000" pitchFamily="2" charset="0"/>
                <a:cs typeface="NikoshBAN" panose="02000000000000000000" pitchFamily="2" charset="0"/>
              </a:rPr>
              <a:t>৩</a:t>
            </a:r>
            <a:r>
              <a:rPr lang="bn-IN" sz="2400" dirty="0" smtClean="0">
                <a:solidFill>
                  <a:schemeClr val="bg1"/>
                </a:solidFill>
                <a:latin typeface="NikoshBAN" panose="02000000000000000000" pitchFamily="2" charset="0"/>
                <a:cs typeface="NikoshBAN" panose="02000000000000000000" pitchFamily="2" charset="0"/>
              </a:rPr>
              <a:t>। </a:t>
            </a:r>
            <a:r>
              <a:rPr lang="bn-IN" sz="2400" dirty="0">
                <a:solidFill>
                  <a:schemeClr val="bg1"/>
                </a:solidFill>
                <a:latin typeface="NikoshBAN" panose="02000000000000000000" pitchFamily="2" charset="0"/>
                <a:cs typeface="NikoshBAN" panose="02000000000000000000" pitchFamily="2" charset="0"/>
              </a:rPr>
              <a:t>	</a:t>
            </a:r>
            <a:r>
              <a:rPr lang="bn-IN" sz="2400" dirty="0" smtClean="0">
                <a:solidFill>
                  <a:schemeClr val="bg1"/>
                </a:solidFill>
                <a:latin typeface="NikoshBAN" panose="02000000000000000000" pitchFamily="2" charset="0"/>
                <a:cs typeface="NikoshBAN" panose="02000000000000000000" pitchFamily="2" charset="0"/>
              </a:rPr>
              <a:t>পাখোমের মৃত্যুর মূল কারণ কোনটি?</a:t>
            </a:r>
            <a:endParaRPr lang="bn-BD" sz="2400" dirty="0">
              <a:solidFill>
                <a:schemeClr val="bg1"/>
              </a:solidFill>
              <a:latin typeface="NikoshBAN" panose="02000000000000000000" pitchFamily="2" charset="0"/>
              <a:cs typeface="NikoshBAN" panose="02000000000000000000" pitchFamily="2" charset="0"/>
            </a:endParaRPr>
          </a:p>
          <a:p>
            <a:pPr>
              <a:tabLst>
                <a:tab pos="465138" algn="l"/>
              </a:tabLst>
            </a:pPr>
            <a:r>
              <a:rPr lang="bn-IN" sz="2800" dirty="0">
                <a:solidFill>
                  <a:schemeClr val="bg1"/>
                </a:solidFill>
                <a:latin typeface="NikoshBAN" panose="02000000000000000000" pitchFamily="2" charset="0"/>
                <a:cs typeface="NikoshBAN" panose="02000000000000000000" pitchFamily="2" charset="0"/>
              </a:rPr>
              <a:t>	</a:t>
            </a:r>
            <a:r>
              <a:rPr lang="bn-BD" sz="2800" dirty="0">
                <a:solidFill>
                  <a:schemeClr val="bg1"/>
                </a:solidFill>
                <a:latin typeface="NikoshBAN" panose="02000000000000000000" pitchFamily="2" charset="0"/>
                <a:cs typeface="NikoshBAN" panose="02000000000000000000" pitchFamily="2" charset="0"/>
              </a:rPr>
              <a:t>ক) </a:t>
            </a:r>
            <a:r>
              <a:rPr lang="bn-IN" sz="2800" dirty="0" smtClean="0">
                <a:solidFill>
                  <a:schemeClr val="bg1"/>
                </a:solidFill>
                <a:latin typeface="NikoshBAN" panose="02000000000000000000" pitchFamily="2" charset="0"/>
                <a:cs typeface="NikoshBAN" panose="02000000000000000000" pitchFamily="2" charset="0"/>
              </a:rPr>
              <a:t>	অতিরিক্ত পরিশ্রম</a:t>
            </a:r>
            <a:r>
              <a:rPr lang="bn-IN" sz="2800" dirty="0">
                <a:solidFill>
                  <a:schemeClr val="bg1"/>
                </a:solidFill>
                <a:latin typeface="NikoshBAN" panose="02000000000000000000" pitchFamily="2" charset="0"/>
                <a:cs typeface="NikoshBAN" panose="02000000000000000000" pitchFamily="2" charset="0"/>
              </a:rPr>
              <a:t>	</a:t>
            </a:r>
            <a:r>
              <a:rPr lang="bn-BD" sz="2800" dirty="0">
                <a:solidFill>
                  <a:schemeClr val="bg1"/>
                </a:solidFill>
                <a:latin typeface="NikoshBAN" panose="02000000000000000000" pitchFamily="2" charset="0"/>
                <a:cs typeface="NikoshBAN" panose="02000000000000000000" pitchFamily="2" charset="0"/>
              </a:rPr>
              <a:t>	খ) </a:t>
            </a:r>
            <a:r>
              <a:rPr lang="bn-IN" sz="2800" dirty="0" smtClean="0">
                <a:solidFill>
                  <a:schemeClr val="bg1"/>
                </a:solidFill>
                <a:latin typeface="NikoshBAN" panose="02000000000000000000" pitchFamily="2" charset="0"/>
                <a:cs typeface="NikoshBAN" panose="02000000000000000000" pitchFamily="2" charset="0"/>
              </a:rPr>
              <a:t>	অতিরিক্ত  লোভ</a:t>
            </a:r>
            <a:endParaRPr lang="bn-BD" sz="2800" dirty="0">
              <a:solidFill>
                <a:schemeClr val="bg1"/>
              </a:solidFill>
              <a:latin typeface="NikoshBAN" panose="02000000000000000000" pitchFamily="2" charset="0"/>
              <a:cs typeface="NikoshBAN" panose="02000000000000000000" pitchFamily="2" charset="0"/>
            </a:endParaRPr>
          </a:p>
          <a:p>
            <a:pPr>
              <a:tabLst>
                <a:tab pos="465138" algn="l"/>
              </a:tabLst>
            </a:pPr>
            <a:r>
              <a:rPr lang="bn-BD" sz="2800" dirty="0">
                <a:solidFill>
                  <a:schemeClr val="bg1"/>
                </a:solidFill>
                <a:latin typeface="NikoshBAN" panose="02000000000000000000" pitchFamily="2" charset="0"/>
                <a:cs typeface="NikoshBAN" panose="02000000000000000000" pitchFamily="2" charset="0"/>
              </a:rPr>
              <a:t> </a:t>
            </a:r>
            <a:r>
              <a:rPr lang="bn-IN" sz="2800" dirty="0">
                <a:solidFill>
                  <a:schemeClr val="bg1"/>
                </a:solidFill>
                <a:latin typeface="NikoshBAN" panose="02000000000000000000" pitchFamily="2" charset="0"/>
                <a:cs typeface="NikoshBAN" panose="02000000000000000000" pitchFamily="2" charset="0"/>
              </a:rPr>
              <a:t>	</a:t>
            </a:r>
            <a:r>
              <a:rPr lang="bn-BD" sz="2800" dirty="0">
                <a:solidFill>
                  <a:schemeClr val="bg1"/>
                </a:solidFill>
                <a:latin typeface="NikoshBAN" panose="02000000000000000000" pitchFamily="2" charset="0"/>
                <a:cs typeface="NikoshBAN" panose="02000000000000000000" pitchFamily="2" charset="0"/>
              </a:rPr>
              <a:t>গ)  </a:t>
            </a:r>
            <a:r>
              <a:rPr lang="bn-IN" sz="2800" dirty="0" smtClean="0">
                <a:solidFill>
                  <a:schemeClr val="bg1"/>
                </a:solidFill>
                <a:latin typeface="NikoshBAN" panose="02000000000000000000" pitchFamily="2" charset="0"/>
                <a:cs typeface="NikoshBAN" panose="02000000000000000000" pitchFamily="2" charset="0"/>
              </a:rPr>
              <a:t>শয়তানের কারসাজি</a:t>
            </a:r>
            <a:r>
              <a:rPr lang="bn-IN" sz="2800" dirty="0">
                <a:solidFill>
                  <a:schemeClr val="bg1"/>
                </a:solidFill>
                <a:latin typeface="NikoshBAN" panose="02000000000000000000" pitchFamily="2" charset="0"/>
                <a:cs typeface="NikoshBAN" panose="02000000000000000000" pitchFamily="2" charset="0"/>
              </a:rPr>
              <a:t>		</a:t>
            </a:r>
            <a:r>
              <a:rPr lang="bn-BD" sz="2800" dirty="0">
                <a:solidFill>
                  <a:schemeClr val="bg1"/>
                </a:solidFill>
                <a:latin typeface="NikoshBAN" panose="02000000000000000000" pitchFamily="2" charset="0"/>
                <a:cs typeface="NikoshBAN" panose="02000000000000000000" pitchFamily="2" charset="0"/>
              </a:rPr>
              <a:t>ঘ) </a:t>
            </a:r>
            <a:r>
              <a:rPr lang="bn-IN" sz="2800" dirty="0" smtClean="0">
                <a:solidFill>
                  <a:schemeClr val="bg1"/>
                </a:solidFill>
                <a:latin typeface="NikoshBAN" panose="02000000000000000000" pitchFamily="2" charset="0"/>
                <a:cs typeface="NikoshBAN" panose="02000000000000000000" pitchFamily="2" charset="0"/>
              </a:rPr>
              <a:t>	ভাগ্য বিড়ম্বনা</a:t>
            </a:r>
            <a:endParaRPr lang="bn-IN" sz="2800" dirty="0">
              <a:solidFill>
                <a:schemeClr val="bg1"/>
              </a:solidFill>
              <a:latin typeface="NikoshBAN" panose="02000000000000000000" pitchFamily="2" charset="0"/>
              <a:cs typeface="NikoshBAN" panose="02000000000000000000" pitchFamily="2" charset="0"/>
            </a:endParaRPr>
          </a:p>
          <a:p>
            <a:pPr>
              <a:tabLst>
                <a:tab pos="465138" algn="l"/>
              </a:tabLst>
            </a:pPr>
            <a:endParaRPr lang="bn-BD" sz="2800" dirty="0">
              <a:solidFill>
                <a:schemeClr val="bg1"/>
              </a:solidFill>
              <a:latin typeface="NikoshBAN" panose="02000000000000000000" pitchFamily="2" charset="0"/>
              <a:cs typeface="NikoshBAN" panose="02000000000000000000" pitchFamily="2" charset="0"/>
            </a:endParaRPr>
          </a:p>
          <a:p>
            <a:r>
              <a:rPr lang="bn-BD" dirty="0">
                <a:solidFill>
                  <a:schemeClr val="bg1"/>
                </a:solidFill>
                <a:latin typeface="NikoshBAN" panose="02000000000000000000" pitchFamily="2" charset="0"/>
                <a:cs typeface="NikoshBAN" panose="02000000000000000000" pitchFamily="2" charset="0"/>
              </a:rPr>
              <a:t> </a:t>
            </a:r>
            <a:endParaRPr lang="en-US" dirty="0">
              <a:solidFill>
                <a:schemeClr val="bg1"/>
              </a:solidFill>
              <a:latin typeface="NikoshBAN" panose="02000000000000000000" pitchFamily="2" charset="0"/>
              <a:cs typeface="NikoshBAN" panose="02000000000000000000" pitchFamily="2" charset="0"/>
            </a:endParaRPr>
          </a:p>
        </p:txBody>
      </p:sp>
      <p:sp>
        <p:nvSpPr>
          <p:cNvPr id="10" name="TextBox 9"/>
          <p:cNvSpPr txBox="1"/>
          <p:nvPr/>
        </p:nvSpPr>
        <p:spPr>
          <a:xfrm>
            <a:off x="1218671" y="5922081"/>
            <a:ext cx="3049233" cy="523220"/>
          </a:xfrm>
          <a:prstGeom prst="rect">
            <a:avLst/>
          </a:prstGeom>
          <a:solidFill>
            <a:srgbClr val="92D050"/>
          </a:solidFill>
        </p:spPr>
        <p:txBody>
          <a:bodyPr wrap="none" rtlCol="0">
            <a:spAutoFit/>
          </a:bodyPr>
          <a:lstStyle/>
          <a:p>
            <a:r>
              <a:rPr lang="bn-IN" sz="2800" dirty="0">
                <a:latin typeface="NikoshBAN" panose="02000000000000000000" pitchFamily="2" charset="0"/>
                <a:cs typeface="NikoshBAN" panose="02000000000000000000" pitchFamily="2" charset="0"/>
              </a:rPr>
              <a:t> উত্তর: </a:t>
            </a:r>
            <a:r>
              <a:rPr lang="bn-IN" sz="2800" dirty="0" smtClean="0">
                <a:latin typeface="NikoshBAN" panose="02000000000000000000" pitchFamily="2" charset="0"/>
                <a:cs typeface="NikoshBAN" panose="02000000000000000000" pitchFamily="2" charset="0"/>
              </a:rPr>
              <a:t>খ) </a:t>
            </a:r>
            <a:r>
              <a:rPr lang="bn-IN" sz="2800" dirty="0">
                <a:latin typeface="NikoshBAN" panose="02000000000000000000" pitchFamily="2" charset="0"/>
                <a:cs typeface="NikoshBAN" panose="02000000000000000000" pitchFamily="2" charset="0"/>
              </a:rPr>
              <a:t>অতিরিক্ত  লোভ</a:t>
            </a:r>
            <a:endParaRPr lang="en-US" sz="2800" dirty="0">
              <a:latin typeface="NikoshBAN" panose="02000000000000000000" pitchFamily="2" charset="0"/>
              <a:cs typeface="NikoshBAN" panose="02000000000000000000" pitchFamily="2" charset="0"/>
            </a:endParaRPr>
          </a:p>
        </p:txBody>
      </p:sp>
      <p:sp>
        <p:nvSpPr>
          <p:cNvPr id="11" name="TextBox 10"/>
          <p:cNvSpPr txBox="1"/>
          <p:nvPr/>
        </p:nvSpPr>
        <p:spPr>
          <a:xfrm>
            <a:off x="4859329" y="3429000"/>
            <a:ext cx="4238350" cy="3262432"/>
          </a:xfrm>
          <a:prstGeom prst="rect">
            <a:avLst/>
          </a:prstGeom>
          <a:solidFill>
            <a:schemeClr val="tx1">
              <a:alpha val="62000"/>
            </a:schemeClr>
          </a:solidFill>
          <a:effectLst/>
        </p:spPr>
        <p:txBody>
          <a:bodyPr wrap="square" rtlCol="0">
            <a:spAutoFit/>
          </a:bodyPr>
          <a:lstStyle/>
          <a:p>
            <a:pPr>
              <a:tabLst>
                <a:tab pos="465138" algn="l"/>
              </a:tabLst>
            </a:pPr>
            <a:r>
              <a:rPr lang="bn-IN" sz="2400" dirty="0">
                <a:solidFill>
                  <a:schemeClr val="bg1"/>
                </a:solidFill>
                <a:latin typeface="NikoshBAN" panose="02000000000000000000" pitchFamily="2" charset="0"/>
                <a:cs typeface="NikoshBAN" panose="02000000000000000000" pitchFamily="2" charset="0"/>
              </a:rPr>
              <a:t>৪</a:t>
            </a:r>
            <a:r>
              <a:rPr lang="bn-IN" sz="2400" dirty="0" smtClean="0">
                <a:solidFill>
                  <a:schemeClr val="bg1"/>
                </a:solidFill>
                <a:latin typeface="NikoshBAN" panose="02000000000000000000" pitchFamily="2" charset="0"/>
                <a:cs typeface="NikoshBAN" panose="02000000000000000000" pitchFamily="2" charset="0"/>
              </a:rPr>
              <a:t>। </a:t>
            </a:r>
            <a:r>
              <a:rPr lang="bn-IN" sz="2400" dirty="0">
                <a:solidFill>
                  <a:schemeClr val="bg1"/>
                </a:solidFill>
                <a:latin typeface="NikoshBAN" panose="02000000000000000000" pitchFamily="2" charset="0"/>
                <a:cs typeface="NikoshBAN" panose="02000000000000000000" pitchFamily="2" charset="0"/>
              </a:rPr>
              <a:t>	</a:t>
            </a:r>
            <a:r>
              <a:rPr lang="bn-IN" sz="2400" dirty="0" smtClean="0">
                <a:solidFill>
                  <a:schemeClr val="bg1"/>
                </a:solidFill>
                <a:latin typeface="NikoshBAN" panose="02000000000000000000" pitchFamily="2" charset="0"/>
                <a:cs typeface="NikoshBAN" panose="02000000000000000000" pitchFamily="2" charset="0"/>
              </a:rPr>
              <a:t>ভলগা নদীতে স্টিমারে চড়ে পাখোম 	কোথায় পৌছল?</a:t>
            </a:r>
            <a:endParaRPr lang="bn-BD" sz="2400" dirty="0">
              <a:solidFill>
                <a:schemeClr val="bg1"/>
              </a:solidFill>
              <a:latin typeface="NikoshBAN" panose="02000000000000000000" pitchFamily="2" charset="0"/>
              <a:cs typeface="NikoshBAN" panose="02000000000000000000" pitchFamily="2" charset="0"/>
            </a:endParaRPr>
          </a:p>
          <a:p>
            <a:pPr>
              <a:tabLst>
                <a:tab pos="465138" algn="l"/>
              </a:tabLst>
            </a:pPr>
            <a:r>
              <a:rPr lang="bn-IN" sz="2800" dirty="0">
                <a:solidFill>
                  <a:schemeClr val="bg1"/>
                </a:solidFill>
                <a:latin typeface="NikoshBAN" panose="02000000000000000000" pitchFamily="2" charset="0"/>
                <a:cs typeface="NikoshBAN" panose="02000000000000000000" pitchFamily="2" charset="0"/>
              </a:rPr>
              <a:t>	</a:t>
            </a:r>
            <a:r>
              <a:rPr lang="bn-BD" sz="2800" dirty="0">
                <a:solidFill>
                  <a:schemeClr val="bg1"/>
                </a:solidFill>
                <a:latin typeface="NikoshBAN" panose="02000000000000000000" pitchFamily="2" charset="0"/>
                <a:cs typeface="NikoshBAN" panose="02000000000000000000" pitchFamily="2" charset="0"/>
              </a:rPr>
              <a:t>ক) </a:t>
            </a:r>
            <a:r>
              <a:rPr lang="bn-IN" sz="2800" dirty="0" smtClean="0">
                <a:solidFill>
                  <a:schemeClr val="bg1"/>
                </a:solidFill>
                <a:latin typeface="NikoshBAN" panose="02000000000000000000" pitchFamily="2" charset="0"/>
                <a:cs typeface="NikoshBAN" panose="02000000000000000000" pitchFamily="2" charset="0"/>
              </a:rPr>
              <a:t>	বাসকিরদের দেশে</a:t>
            </a:r>
          </a:p>
          <a:p>
            <a:pPr>
              <a:tabLst>
                <a:tab pos="465138" algn="l"/>
              </a:tabLst>
            </a:pPr>
            <a:r>
              <a:rPr lang="bn-BD" sz="2800" dirty="0">
                <a:solidFill>
                  <a:schemeClr val="bg1"/>
                </a:solidFill>
                <a:latin typeface="NikoshBAN" panose="02000000000000000000" pitchFamily="2" charset="0"/>
                <a:cs typeface="NikoshBAN" panose="02000000000000000000" pitchFamily="2" charset="0"/>
              </a:rPr>
              <a:t>	খ)  </a:t>
            </a:r>
            <a:r>
              <a:rPr lang="bn-IN" sz="2800" dirty="0" smtClean="0">
                <a:solidFill>
                  <a:schemeClr val="bg1"/>
                </a:solidFill>
                <a:latin typeface="NikoshBAN" panose="02000000000000000000" pitchFamily="2" charset="0"/>
                <a:cs typeface="NikoshBAN" panose="02000000000000000000" pitchFamily="2" charset="0"/>
              </a:rPr>
              <a:t>সামারায়</a:t>
            </a:r>
            <a:endParaRPr lang="bn-BD" sz="2800" dirty="0">
              <a:solidFill>
                <a:schemeClr val="bg1"/>
              </a:solidFill>
              <a:latin typeface="NikoshBAN" panose="02000000000000000000" pitchFamily="2" charset="0"/>
              <a:cs typeface="NikoshBAN" panose="02000000000000000000" pitchFamily="2" charset="0"/>
            </a:endParaRPr>
          </a:p>
          <a:p>
            <a:pPr>
              <a:tabLst>
                <a:tab pos="465138" algn="l"/>
              </a:tabLst>
            </a:pPr>
            <a:r>
              <a:rPr lang="bn-BD" sz="2800" dirty="0">
                <a:solidFill>
                  <a:schemeClr val="bg1"/>
                </a:solidFill>
                <a:latin typeface="NikoshBAN" panose="02000000000000000000" pitchFamily="2" charset="0"/>
                <a:cs typeface="NikoshBAN" panose="02000000000000000000" pitchFamily="2" charset="0"/>
              </a:rPr>
              <a:t> </a:t>
            </a:r>
            <a:r>
              <a:rPr lang="bn-IN" sz="2800" dirty="0">
                <a:solidFill>
                  <a:schemeClr val="bg1"/>
                </a:solidFill>
                <a:latin typeface="NikoshBAN" panose="02000000000000000000" pitchFamily="2" charset="0"/>
                <a:cs typeface="NikoshBAN" panose="02000000000000000000" pitchFamily="2" charset="0"/>
              </a:rPr>
              <a:t>	</a:t>
            </a:r>
            <a:r>
              <a:rPr lang="bn-BD" sz="2800" dirty="0">
                <a:solidFill>
                  <a:schemeClr val="bg1"/>
                </a:solidFill>
                <a:latin typeface="NikoshBAN" panose="02000000000000000000" pitchFamily="2" charset="0"/>
                <a:cs typeface="NikoshBAN" panose="02000000000000000000" pitchFamily="2" charset="0"/>
              </a:rPr>
              <a:t>গ)  </a:t>
            </a:r>
            <a:r>
              <a:rPr lang="bn-IN" sz="2800" dirty="0" smtClean="0">
                <a:solidFill>
                  <a:schemeClr val="bg1"/>
                </a:solidFill>
                <a:latin typeface="NikoshBAN" panose="02000000000000000000" pitchFamily="2" charset="0"/>
                <a:cs typeface="NikoshBAN" panose="02000000000000000000" pitchFamily="2" charset="0"/>
              </a:rPr>
              <a:t>মস্কোয়</a:t>
            </a:r>
            <a:r>
              <a:rPr lang="bn-IN" sz="2800" dirty="0">
                <a:solidFill>
                  <a:schemeClr val="bg1"/>
                </a:solidFill>
                <a:latin typeface="NikoshBAN" panose="02000000000000000000" pitchFamily="2" charset="0"/>
                <a:cs typeface="NikoshBAN" panose="02000000000000000000" pitchFamily="2" charset="0"/>
              </a:rPr>
              <a:t>		</a:t>
            </a:r>
            <a:endParaRPr lang="bn-IN" sz="2800" dirty="0" smtClean="0">
              <a:solidFill>
                <a:schemeClr val="bg1"/>
              </a:solidFill>
              <a:latin typeface="NikoshBAN" panose="02000000000000000000" pitchFamily="2" charset="0"/>
              <a:cs typeface="NikoshBAN" panose="02000000000000000000" pitchFamily="2" charset="0"/>
            </a:endParaRPr>
          </a:p>
          <a:p>
            <a:pPr>
              <a:tabLst>
                <a:tab pos="465138" algn="l"/>
              </a:tabLst>
            </a:pPr>
            <a:r>
              <a:rPr lang="bn-IN" sz="2800" dirty="0">
                <a:solidFill>
                  <a:schemeClr val="bg1"/>
                </a:solidFill>
                <a:latin typeface="NikoshBAN" panose="02000000000000000000" pitchFamily="2" charset="0"/>
                <a:cs typeface="NikoshBAN" panose="02000000000000000000" pitchFamily="2" charset="0"/>
              </a:rPr>
              <a:t>	</a:t>
            </a:r>
            <a:r>
              <a:rPr lang="bn-BD" sz="2800" dirty="0" smtClean="0">
                <a:solidFill>
                  <a:schemeClr val="bg1"/>
                </a:solidFill>
                <a:latin typeface="NikoshBAN" panose="02000000000000000000" pitchFamily="2" charset="0"/>
                <a:cs typeface="NikoshBAN" panose="02000000000000000000" pitchFamily="2" charset="0"/>
              </a:rPr>
              <a:t>ঘ</a:t>
            </a:r>
            <a:r>
              <a:rPr lang="bn-BD" sz="2800" dirty="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	নতুন পত্তনিতে</a:t>
            </a:r>
            <a:endParaRPr lang="bn-IN" sz="2800" dirty="0">
              <a:solidFill>
                <a:schemeClr val="bg1"/>
              </a:solidFill>
              <a:latin typeface="NikoshBAN" panose="02000000000000000000" pitchFamily="2" charset="0"/>
              <a:cs typeface="NikoshBAN" panose="02000000000000000000" pitchFamily="2" charset="0"/>
            </a:endParaRPr>
          </a:p>
          <a:p>
            <a:pPr>
              <a:tabLst>
                <a:tab pos="465138" algn="l"/>
              </a:tabLst>
            </a:pPr>
            <a:endParaRPr lang="bn-BD" sz="2800" dirty="0">
              <a:solidFill>
                <a:schemeClr val="bg1"/>
              </a:solidFill>
              <a:latin typeface="NikoshBAN" panose="02000000000000000000" pitchFamily="2" charset="0"/>
              <a:cs typeface="NikoshBAN" panose="02000000000000000000" pitchFamily="2" charset="0"/>
            </a:endParaRPr>
          </a:p>
          <a:p>
            <a:r>
              <a:rPr lang="bn-BD" dirty="0">
                <a:solidFill>
                  <a:schemeClr val="bg1"/>
                </a:solidFill>
                <a:latin typeface="NikoshBAN" panose="02000000000000000000" pitchFamily="2" charset="0"/>
                <a:cs typeface="NikoshBAN" panose="02000000000000000000" pitchFamily="2" charset="0"/>
              </a:rPr>
              <a:t> </a:t>
            </a:r>
            <a:endParaRPr lang="en-US" dirty="0">
              <a:solidFill>
                <a:schemeClr val="bg1"/>
              </a:solidFill>
              <a:latin typeface="NikoshBAN" panose="02000000000000000000" pitchFamily="2" charset="0"/>
              <a:cs typeface="NikoshBAN" panose="02000000000000000000" pitchFamily="2" charset="0"/>
            </a:endParaRPr>
          </a:p>
        </p:txBody>
      </p:sp>
      <p:sp>
        <p:nvSpPr>
          <p:cNvPr id="12" name="TextBox 11"/>
          <p:cNvSpPr txBox="1"/>
          <p:nvPr/>
        </p:nvSpPr>
        <p:spPr>
          <a:xfrm>
            <a:off x="6596922" y="5976376"/>
            <a:ext cx="2255746" cy="523220"/>
          </a:xfrm>
          <a:prstGeom prst="rect">
            <a:avLst/>
          </a:prstGeom>
          <a:solidFill>
            <a:schemeClr val="accent6"/>
          </a:solidFill>
        </p:spPr>
        <p:txBody>
          <a:bodyPr wrap="none" rtlCol="0">
            <a:spAutoFit/>
          </a:bodyPr>
          <a:lstStyle/>
          <a:p>
            <a:r>
              <a:rPr lang="bn-IN" sz="2800" dirty="0">
                <a:latin typeface="NikoshBAN" panose="02000000000000000000" pitchFamily="2" charset="0"/>
                <a:cs typeface="NikoshBAN" panose="02000000000000000000" pitchFamily="2" charset="0"/>
              </a:rPr>
              <a:t> উত্তর: </a:t>
            </a:r>
            <a:r>
              <a:rPr lang="bn-IN" sz="2800" dirty="0" smtClean="0">
                <a:latin typeface="NikoshBAN" panose="02000000000000000000" pitchFamily="2" charset="0"/>
                <a:cs typeface="NikoshBAN" panose="02000000000000000000" pitchFamily="2" charset="0"/>
              </a:rPr>
              <a:t>খ) সামারায়</a:t>
            </a:r>
            <a:endParaRPr lang="en-US" sz="2800" dirty="0">
              <a:latin typeface="NikoshBAN" panose="02000000000000000000" pitchFamily="2" charset="0"/>
              <a:cs typeface="NikoshBAN" panose="02000000000000000000" pitchFamily="2" charset="0"/>
            </a:endParaRPr>
          </a:p>
        </p:txBody>
      </p:sp>
      <p:sp>
        <p:nvSpPr>
          <p:cNvPr id="13" name="TextBox 12"/>
          <p:cNvSpPr txBox="1"/>
          <p:nvPr/>
        </p:nvSpPr>
        <p:spPr>
          <a:xfrm>
            <a:off x="4706931" y="868708"/>
            <a:ext cx="4390748" cy="2523768"/>
          </a:xfrm>
          <a:prstGeom prst="rect">
            <a:avLst/>
          </a:prstGeom>
          <a:solidFill>
            <a:schemeClr val="tx1">
              <a:alpha val="62000"/>
            </a:schemeClr>
          </a:solidFill>
          <a:effectLst/>
        </p:spPr>
        <p:txBody>
          <a:bodyPr wrap="square" rtlCol="0">
            <a:spAutoFit/>
          </a:bodyPr>
          <a:lstStyle/>
          <a:p>
            <a:pPr>
              <a:tabLst>
                <a:tab pos="465138" algn="l"/>
              </a:tabLst>
            </a:pPr>
            <a:r>
              <a:rPr lang="en-US" sz="2800" dirty="0">
                <a:solidFill>
                  <a:schemeClr val="bg1"/>
                </a:solidFill>
                <a:latin typeface="NikoshBAN" panose="02000000000000000000" pitchFamily="2" charset="0"/>
                <a:cs typeface="NikoshBAN" panose="02000000000000000000" pitchFamily="2" charset="0"/>
              </a:rPr>
              <a:t>2</a:t>
            </a:r>
            <a:r>
              <a:rPr lang="bn-IN" sz="2800" dirty="0" smtClean="0">
                <a:solidFill>
                  <a:schemeClr val="bg1"/>
                </a:solidFill>
                <a:latin typeface="NikoshBAN" panose="02000000000000000000" pitchFamily="2" charset="0"/>
                <a:cs typeface="NikoshBAN" panose="02000000000000000000" pitchFamily="2" charset="0"/>
              </a:rPr>
              <a:t>। </a:t>
            </a:r>
            <a:r>
              <a:rPr lang="bn-IN" sz="2800" dirty="0">
                <a:solidFill>
                  <a:schemeClr val="bg1"/>
                </a:solidFill>
                <a:latin typeface="NikoshBAN" panose="02000000000000000000" pitchFamily="2" charset="0"/>
                <a:cs typeface="NikoshBAN" panose="02000000000000000000" pitchFamily="2" charset="0"/>
              </a:rPr>
              <a:t>	বাসকিরদের নেতা স্টার্শিনা মূলত </a:t>
            </a:r>
            <a:r>
              <a:rPr lang="bn-IN" sz="2800" dirty="0" smtClean="0">
                <a:solidFill>
                  <a:schemeClr val="bg1"/>
                </a:solidFill>
                <a:latin typeface="NikoshBAN" panose="02000000000000000000" pitchFamily="2" charset="0"/>
                <a:cs typeface="NikoshBAN" panose="02000000000000000000" pitchFamily="2" charset="0"/>
              </a:rPr>
              <a:t>	কী </a:t>
            </a:r>
            <a:r>
              <a:rPr lang="bn-IN" sz="2800" dirty="0">
                <a:solidFill>
                  <a:schemeClr val="bg1"/>
                </a:solidFill>
                <a:latin typeface="NikoshBAN" panose="02000000000000000000" pitchFamily="2" charset="0"/>
                <a:cs typeface="NikoshBAN" panose="02000000000000000000" pitchFamily="2" charset="0"/>
              </a:rPr>
              <a:t>ছিল</a:t>
            </a:r>
            <a:r>
              <a:rPr lang="bn-IN" sz="2800" dirty="0" smtClean="0">
                <a:solidFill>
                  <a:schemeClr val="bg1"/>
                </a:solidFill>
                <a:latin typeface="NikoshBAN" panose="02000000000000000000" pitchFamily="2" charset="0"/>
                <a:cs typeface="NikoshBAN" panose="02000000000000000000" pitchFamily="2" charset="0"/>
              </a:rPr>
              <a:t>?</a:t>
            </a:r>
            <a:endParaRPr lang="bn-BD" sz="2800" dirty="0">
              <a:solidFill>
                <a:schemeClr val="bg1"/>
              </a:solidFill>
              <a:latin typeface="NikoshBAN" panose="02000000000000000000" pitchFamily="2" charset="0"/>
              <a:cs typeface="NikoshBAN" panose="02000000000000000000" pitchFamily="2" charset="0"/>
            </a:endParaRPr>
          </a:p>
          <a:p>
            <a:pPr>
              <a:tabLst>
                <a:tab pos="465138" algn="l"/>
              </a:tabLst>
            </a:pPr>
            <a:r>
              <a:rPr lang="bn-IN" sz="2800" dirty="0">
                <a:solidFill>
                  <a:schemeClr val="bg1"/>
                </a:solidFill>
                <a:latin typeface="NikoshBAN" panose="02000000000000000000" pitchFamily="2" charset="0"/>
                <a:cs typeface="NikoshBAN" panose="02000000000000000000" pitchFamily="2" charset="0"/>
              </a:rPr>
              <a:t>	</a:t>
            </a:r>
            <a:r>
              <a:rPr lang="bn-BD" sz="2800" dirty="0">
                <a:solidFill>
                  <a:schemeClr val="bg1"/>
                </a:solidFill>
                <a:latin typeface="NikoshBAN" panose="02000000000000000000" pitchFamily="2" charset="0"/>
                <a:cs typeface="NikoshBAN" panose="02000000000000000000" pitchFamily="2" charset="0"/>
              </a:rPr>
              <a:t>ক)   </a:t>
            </a:r>
            <a:r>
              <a:rPr lang="bn-IN" sz="2800" dirty="0" smtClean="0">
                <a:solidFill>
                  <a:schemeClr val="bg1"/>
                </a:solidFill>
                <a:latin typeface="NikoshBAN" panose="02000000000000000000" pitchFamily="2" charset="0"/>
                <a:cs typeface="NikoshBAN" panose="02000000000000000000" pitchFamily="2" charset="0"/>
              </a:rPr>
              <a:t>স্টার্শিনা</a:t>
            </a:r>
            <a:r>
              <a:rPr lang="bn-IN" sz="2800" dirty="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 </a:t>
            </a:r>
            <a:r>
              <a:rPr lang="bn-BD" sz="2800" dirty="0" smtClean="0">
                <a:solidFill>
                  <a:schemeClr val="bg1"/>
                </a:solidFill>
                <a:latin typeface="NikoshBAN" panose="02000000000000000000" pitchFamily="2" charset="0"/>
                <a:cs typeface="NikoshBAN" panose="02000000000000000000" pitchFamily="2" charset="0"/>
              </a:rPr>
              <a:t>খ</a:t>
            </a:r>
            <a:r>
              <a:rPr lang="bn-BD" sz="2800" dirty="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মহাজন</a:t>
            </a:r>
            <a:endParaRPr lang="bn-BD" sz="2800" dirty="0">
              <a:solidFill>
                <a:schemeClr val="bg1"/>
              </a:solidFill>
              <a:latin typeface="NikoshBAN" panose="02000000000000000000" pitchFamily="2" charset="0"/>
              <a:cs typeface="NikoshBAN" panose="02000000000000000000" pitchFamily="2" charset="0"/>
            </a:endParaRPr>
          </a:p>
          <a:p>
            <a:pPr>
              <a:tabLst>
                <a:tab pos="465138" algn="l"/>
              </a:tabLst>
            </a:pPr>
            <a:r>
              <a:rPr lang="bn-BD" sz="2800" dirty="0">
                <a:solidFill>
                  <a:schemeClr val="bg1"/>
                </a:solidFill>
                <a:latin typeface="NikoshBAN" panose="02000000000000000000" pitchFamily="2" charset="0"/>
                <a:cs typeface="NikoshBAN" panose="02000000000000000000" pitchFamily="2" charset="0"/>
              </a:rPr>
              <a:t> </a:t>
            </a:r>
            <a:r>
              <a:rPr lang="bn-IN" sz="2800" dirty="0">
                <a:solidFill>
                  <a:schemeClr val="bg1"/>
                </a:solidFill>
                <a:latin typeface="NikoshBAN" panose="02000000000000000000" pitchFamily="2" charset="0"/>
                <a:cs typeface="NikoshBAN" panose="02000000000000000000" pitchFamily="2" charset="0"/>
              </a:rPr>
              <a:t>	</a:t>
            </a:r>
            <a:r>
              <a:rPr lang="bn-BD" sz="2800" dirty="0">
                <a:solidFill>
                  <a:schemeClr val="bg1"/>
                </a:solidFill>
                <a:latin typeface="NikoshBAN" panose="02000000000000000000" pitchFamily="2" charset="0"/>
                <a:cs typeface="NikoshBAN" panose="02000000000000000000" pitchFamily="2" charset="0"/>
              </a:rPr>
              <a:t>গ)   </a:t>
            </a:r>
            <a:r>
              <a:rPr lang="bn-IN" sz="2800" dirty="0" smtClean="0">
                <a:solidFill>
                  <a:schemeClr val="bg1"/>
                </a:solidFill>
                <a:latin typeface="NikoshBAN" panose="02000000000000000000" pitchFamily="2" charset="0"/>
                <a:cs typeface="NikoshBAN" panose="02000000000000000000" pitchFamily="2" charset="0"/>
              </a:rPr>
              <a:t>শয়তান</a:t>
            </a:r>
            <a:r>
              <a:rPr lang="bn-IN" sz="2800" dirty="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  </a:t>
            </a:r>
            <a:r>
              <a:rPr lang="bn-BD" sz="2800" dirty="0" smtClean="0">
                <a:solidFill>
                  <a:schemeClr val="bg1"/>
                </a:solidFill>
                <a:latin typeface="NikoshBAN" panose="02000000000000000000" pitchFamily="2" charset="0"/>
                <a:cs typeface="NikoshBAN" panose="02000000000000000000" pitchFamily="2" charset="0"/>
              </a:rPr>
              <a:t>ঘ</a:t>
            </a:r>
            <a:r>
              <a:rPr lang="bn-BD" sz="2800" dirty="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গরিব চাষি</a:t>
            </a:r>
            <a:endParaRPr lang="bn-IN" sz="2800" dirty="0">
              <a:solidFill>
                <a:schemeClr val="bg1"/>
              </a:solidFill>
              <a:latin typeface="NikoshBAN" panose="02000000000000000000" pitchFamily="2" charset="0"/>
              <a:cs typeface="NikoshBAN" panose="02000000000000000000" pitchFamily="2" charset="0"/>
            </a:endParaRPr>
          </a:p>
          <a:p>
            <a:pPr>
              <a:tabLst>
                <a:tab pos="465138" algn="l"/>
              </a:tabLst>
            </a:pPr>
            <a:endParaRPr lang="bn-BD" sz="2800" dirty="0">
              <a:solidFill>
                <a:schemeClr val="bg1"/>
              </a:solidFill>
              <a:latin typeface="NikoshBAN" panose="02000000000000000000" pitchFamily="2" charset="0"/>
              <a:cs typeface="NikoshBAN" panose="02000000000000000000" pitchFamily="2" charset="0"/>
            </a:endParaRPr>
          </a:p>
          <a:p>
            <a:r>
              <a:rPr lang="bn-BD" dirty="0">
                <a:solidFill>
                  <a:schemeClr val="bg1"/>
                </a:solidFill>
                <a:latin typeface="NikoshBAN" panose="02000000000000000000" pitchFamily="2" charset="0"/>
                <a:cs typeface="NikoshBAN" panose="02000000000000000000" pitchFamily="2" charset="0"/>
              </a:rPr>
              <a:t> </a:t>
            </a:r>
            <a:endParaRPr lang="en-US" dirty="0">
              <a:solidFill>
                <a:schemeClr val="bg1"/>
              </a:solidFill>
              <a:latin typeface="NikoshBAN" panose="02000000000000000000" pitchFamily="2" charset="0"/>
              <a:cs typeface="NikoshBAN" panose="02000000000000000000" pitchFamily="2" charset="0"/>
            </a:endParaRPr>
          </a:p>
        </p:txBody>
      </p:sp>
      <p:sp>
        <p:nvSpPr>
          <p:cNvPr id="14" name="TextBox 13"/>
          <p:cNvSpPr txBox="1"/>
          <p:nvPr/>
        </p:nvSpPr>
        <p:spPr>
          <a:xfrm>
            <a:off x="6596922" y="2709392"/>
            <a:ext cx="2153154" cy="523220"/>
          </a:xfrm>
          <a:prstGeom prst="rect">
            <a:avLst/>
          </a:prstGeom>
          <a:solidFill>
            <a:schemeClr val="accent3">
              <a:lumMod val="20000"/>
              <a:lumOff val="80000"/>
            </a:schemeClr>
          </a:solidFill>
        </p:spPr>
        <p:txBody>
          <a:bodyPr wrap="none" rtlCol="0">
            <a:spAutoFit/>
          </a:bodyPr>
          <a:lstStyle/>
          <a:p>
            <a:r>
              <a:rPr lang="bn-IN" sz="2800" dirty="0">
                <a:latin typeface="NikoshBAN" panose="02000000000000000000" pitchFamily="2" charset="0"/>
                <a:cs typeface="NikoshBAN" panose="02000000000000000000" pitchFamily="2" charset="0"/>
              </a:rPr>
              <a:t> উত্তর: গ</a:t>
            </a:r>
            <a:r>
              <a:rPr lang="bn-IN" sz="2800" dirty="0" smtClean="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শয়তান</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651252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out)">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out)">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out)">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out)">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6" grpId="0" animBg="1"/>
      <p:bldP spid="9" grpId="0" animBg="1"/>
      <p:bldP spid="10" grpId="0" animBg="1"/>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1738" y="471556"/>
            <a:ext cx="6620524" cy="3972314"/>
          </a:xfrm>
          <a:prstGeom prst="rect">
            <a:avLst/>
          </a:prstGeom>
          <a:ln w="38100" cap="sq">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 name="Rectangle 3"/>
          <p:cNvSpPr/>
          <p:nvPr/>
        </p:nvSpPr>
        <p:spPr>
          <a:xfrm>
            <a:off x="3109901" y="4915426"/>
            <a:ext cx="2924198" cy="1200329"/>
          </a:xfrm>
          <a:prstGeom prst="rect">
            <a:avLst/>
          </a:prstGeom>
        </p:spPr>
        <p:txBody>
          <a:bodyPr wrap="none">
            <a:spAutoFit/>
          </a:bodyPr>
          <a:lstStyle/>
          <a:p>
            <a:r>
              <a:rPr lang="bn-IN" sz="72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নিরব পাঠ</a:t>
            </a:r>
            <a:endParaRPr lang="en-US" sz="115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576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down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508462" y="280601"/>
            <a:ext cx="3913251" cy="1446550"/>
          </a:xfrm>
          <a:prstGeom prst="rect">
            <a:avLst/>
          </a:prstGeom>
        </p:spPr>
        <p:txBody>
          <a:bodyPr wrap="none">
            <a:spAutoFit/>
          </a:bodyPr>
          <a:lstStyle/>
          <a:p>
            <a:pPr algn="ctr"/>
            <a:r>
              <a:rPr lang="bn-BD" sz="8800" b="1" dirty="0">
                <a:latin typeface="NikoshBAN" pitchFamily="2" charset="0"/>
                <a:cs typeface="NikoshBAN" pitchFamily="2" charset="0"/>
              </a:rPr>
              <a:t>দলীয় কাজ</a:t>
            </a:r>
          </a:p>
        </p:txBody>
      </p:sp>
      <p:sp>
        <p:nvSpPr>
          <p:cNvPr id="6" name="Rectangle 5"/>
          <p:cNvSpPr/>
          <p:nvPr/>
        </p:nvSpPr>
        <p:spPr>
          <a:xfrm>
            <a:off x="389225" y="2548443"/>
            <a:ext cx="7186583" cy="3724096"/>
          </a:xfrm>
          <a:prstGeom prst="rect">
            <a:avLst/>
          </a:prstGeom>
        </p:spPr>
        <p:txBody>
          <a:bodyPr wrap="none">
            <a:spAutoFit/>
          </a:bodyPr>
          <a:lstStyle/>
          <a:p>
            <a:pPr marL="342900" indent="-342900">
              <a:lnSpc>
                <a:spcPct val="150000"/>
              </a:lnSpc>
              <a:buFont typeface="Wingdings" panose="05000000000000000000" pitchFamily="2" charset="2"/>
              <a:buChar char="q"/>
            </a:pPr>
            <a:r>
              <a:rPr lang="bn-IN" sz="3600" b="1" dirty="0" smtClean="0">
                <a:latin typeface="NikoshBAN" pitchFamily="2" charset="0"/>
                <a:cs typeface="NikoshBAN" pitchFamily="2" charset="0"/>
              </a:rPr>
              <a:t> গল্পটির মধ্যে শয়তানের ভূমিকা আলোচনা কর</a:t>
            </a:r>
            <a:r>
              <a:rPr lang="bn-BD" sz="3600" b="1" dirty="0" smtClean="0">
                <a:latin typeface="NikoshBAN" pitchFamily="2" charset="0"/>
                <a:cs typeface="NikoshBAN" pitchFamily="2" charset="0"/>
              </a:rPr>
              <a:t>।</a:t>
            </a:r>
            <a:endParaRPr lang="bn-BD" sz="3600" b="1" dirty="0">
              <a:latin typeface="NikoshBAN" pitchFamily="2" charset="0"/>
              <a:cs typeface="NikoshBAN" pitchFamily="2" charset="0"/>
            </a:endParaRPr>
          </a:p>
          <a:p>
            <a:pPr marL="342900" indent="-342900">
              <a:lnSpc>
                <a:spcPct val="150000"/>
              </a:lnSpc>
              <a:buFont typeface="Wingdings" panose="05000000000000000000" pitchFamily="2" charset="2"/>
              <a:buChar char="q"/>
            </a:pPr>
            <a:r>
              <a:rPr lang="bn-IN" sz="3600" b="1" dirty="0" smtClean="0">
                <a:latin typeface="NikoshBAN" pitchFamily="2" charset="0"/>
                <a:cs typeface="NikoshBAN" pitchFamily="2" charset="0"/>
              </a:rPr>
              <a:t> পাখোম কোথায় বাস করতেন</a:t>
            </a:r>
            <a:r>
              <a:rPr lang="bn-BD" sz="3600" b="1" dirty="0" smtClean="0">
                <a:latin typeface="NikoshBAN" pitchFamily="2" charset="0"/>
                <a:cs typeface="NikoshBAN" pitchFamily="2" charset="0"/>
              </a:rPr>
              <a:t>?</a:t>
            </a:r>
            <a:endParaRPr lang="bn-BD" sz="3600" b="1" dirty="0">
              <a:latin typeface="NikoshBAN" pitchFamily="2" charset="0"/>
              <a:cs typeface="NikoshBAN" pitchFamily="2" charset="0"/>
            </a:endParaRPr>
          </a:p>
          <a:p>
            <a:pPr marL="342900" indent="-342900">
              <a:lnSpc>
                <a:spcPct val="150000"/>
              </a:lnSpc>
              <a:buFont typeface="Wingdings" panose="05000000000000000000" pitchFamily="2" charset="2"/>
              <a:buChar char="q"/>
            </a:pPr>
            <a:r>
              <a:rPr lang="bn-IN" sz="3600" b="1" dirty="0">
                <a:latin typeface="NikoshBAN" pitchFamily="2" charset="0"/>
                <a:cs typeface="NikoshBAN" pitchFamily="2" charset="0"/>
              </a:rPr>
              <a:t> </a:t>
            </a:r>
            <a:r>
              <a:rPr lang="bn-IN" sz="3600" b="1" dirty="0" smtClean="0">
                <a:latin typeface="NikoshBAN" pitchFamily="2" charset="0"/>
                <a:cs typeface="NikoshBAN" pitchFamily="2" charset="0"/>
              </a:rPr>
              <a:t>কি কথা শুনে শয়তান হাসল?</a:t>
            </a:r>
          </a:p>
          <a:p>
            <a:pPr marL="342900" indent="-342900">
              <a:lnSpc>
                <a:spcPct val="150000"/>
              </a:lnSpc>
              <a:buFont typeface="Wingdings" panose="05000000000000000000" pitchFamily="2" charset="2"/>
              <a:buChar char="q"/>
            </a:pPr>
            <a:r>
              <a:rPr lang="bn-IN" sz="3600" b="1" dirty="0" smtClean="0">
                <a:latin typeface="NikoshBAN" pitchFamily="2" charset="0"/>
                <a:cs typeface="NikoshBAN" pitchFamily="2" charset="0"/>
              </a:rPr>
              <a:t>স্টার্শিনা কে?</a:t>
            </a:r>
            <a:endParaRPr lang="bn-IN" sz="2000" b="1" dirty="0">
              <a:latin typeface="NikoshBAN" pitchFamily="2" charset="0"/>
              <a:cs typeface="NikoshBAN" pitchFamily="2" charset="0"/>
            </a:endParaRPr>
          </a:p>
          <a:p>
            <a:endParaRPr lang="en-US" sz="20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2934" y="70163"/>
            <a:ext cx="3020162" cy="1812098"/>
          </a:xfrm>
          <a:prstGeom prst="rect">
            <a:avLst/>
          </a:prstGeom>
        </p:spPr>
      </p:pic>
    </p:spTree>
    <p:extLst>
      <p:ext uri="{BB962C8B-B14F-4D97-AF65-F5344CB8AC3E}">
        <p14:creationId xmlns:p14="http://schemas.microsoft.com/office/powerpoint/2010/main" val="25658920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22"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 calcmode="lin" valueType="num">
                                      <p:cBhvr>
                                        <p:cTn id="28" dur="10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29"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 calcmode="lin" valueType="num">
                                      <p:cBhvr>
                                        <p:cTn id="35" dur="1000" fill="hold"/>
                                        <p:tgtEl>
                                          <p:spTgt spid="6">
                                            <p:txEl>
                                              <p:pRg st="2" end="2"/>
                                            </p:txEl>
                                          </p:spTgt>
                                        </p:tgtEl>
                                        <p:attrNameLst>
                                          <p:attrName>ppt_w</p:attrName>
                                        </p:attrNameLst>
                                      </p:cBhvr>
                                      <p:tavLst>
                                        <p:tav tm="0">
                                          <p:val>
                                            <p:strVal val="#ppt_w+.3"/>
                                          </p:val>
                                        </p:tav>
                                        <p:tav tm="100000">
                                          <p:val>
                                            <p:strVal val="#ppt_w"/>
                                          </p:val>
                                        </p:tav>
                                      </p:tavLst>
                                    </p:anim>
                                    <p:anim calcmode="lin" valueType="num">
                                      <p:cBhvr>
                                        <p:cTn id="36"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 calcmode="lin" valueType="num">
                                      <p:cBhvr>
                                        <p:cTn id="42" dur="1000" fill="hold"/>
                                        <p:tgtEl>
                                          <p:spTgt spid="6">
                                            <p:txEl>
                                              <p:pRg st="3" end="3"/>
                                            </p:txEl>
                                          </p:spTgt>
                                        </p:tgtEl>
                                        <p:attrNameLst>
                                          <p:attrName>ppt_w</p:attrName>
                                        </p:attrNameLst>
                                      </p:cBhvr>
                                      <p:tavLst>
                                        <p:tav tm="0">
                                          <p:val>
                                            <p:strVal val="#ppt_w+.3"/>
                                          </p:val>
                                        </p:tav>
                                        <p:tav tm="100000">
                                          <p:val>
                                            <p:strVal val="#ppt_w"/>
                                          </p:val>
                                        </p:tav>
                                      </p:tavLst>
                                    </p:anim>
                                    <p:anim calcmode="lin" valueType="num">
                                      <p:cBhvr>
                                        <p:cTn id="43"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44"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1831476" y="509803"/>
            <a:ext cx="5216493" cy="646331"/>
          </a:xfrm>
          <a:prstGeom prst="rect">
            <a:avLst/>
          </a:prstGeom>
          <a:solidFill>
            <a:srgbClr val="0070C0"/>
          </a:solidFill>
        </p:spPr>
        <p:txBody>
          <a:bodyPr wrap="none">
            <a:spAutoFit/>
          </a:bodyPr>
          <a:lstStyle/>
          <a:p>
            <a:pPr>
              <a:buNone/>
            </a:pPr>
            <a:r>
              <a:rPr lang="bn-IN" sz="5400" b="1" baseline="3000" dirty="0" smtClean="0">
                <a:solidFill>
                  <a:schemeClr val="bg1"/>
                </a:solidFill>
                <a:latin typeface="NikoshBAN" pitchFamily="2" charset="0"/>
                <a:cs typeface="NikoshBAN" pitchFamily="2" charset="0"/>
              </a:rPr>
              <a:t>চিত্রের </a:t>
            </a:r>
            <a:r>
              <a:rPr lang="bn-IN" sz="5400" b="1" baseline="3000" dirty="0">
                <a:solidFill>
                  <a:schemeClr val="bg1"/>
                </a:solidFill>
                <a:latin typeface="NikoshBAN" pitchFamily="2" charset="0"/>
                <a:cs typeface="NikoshBAN" pitchFamily="2" charset="0"/>
              </a:rPr>
              <a:t>আলোকে উদ্দীপক রচনা কর।</a:t>
            </a:r>
            <a:endParaRPr lang="en-US" sz="5400" b="1" baseline="3000" dirty="0">
              <a:solidFill>
                <a:schemeClr val="bg1"/>
              </a:solidFill>
              <a:latin typeface="NikoshBAN" pitchFamily="2" charset="0"/>
              <a:cs typeface="NikoshBAN" pitchFamily="2"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4148" t="3053" r="19395" b="5906"/>
          <a:stretch/>
        </p:blipFill>
        <p:spPr>
          <a:xfrm>
            <a:off x="4939693" y="1369079"/>
            <a:ext cx="3283174" cy="2363638"/>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2174" y="3143406"/>
            <a:ext cx="2362379" cy="2507756"/>
          </a:xfrm>
          <a:prstGeom prst="rect">
            <a:avLst/>
          </a:prstGeom>
          <a:solidFill>
            <a:srgbClr val="FFFFFF">
              <a:shade val="85000"/>
            </a:srgbClr>
          </a:solidFill>
          <a:ln w="190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0507788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3"/>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3077" t="26395" r="603" b="15535"/>
          <a:stretch/>
        </p:blipFill>
        <p:spPr>
          <a:xfrm>
            <a:off x="-19050" y="-76200"/>
            <a:ext cx="9639300" cy="7334250"/>
          </a:xfrm>
          <a:prstGeom prst="rect">
            <a:avLst/>
          </a:prstGeom>
        </p:spPr>
      </p:pic>
      <p:sp>
        <p:nvSpPr>
          <p:cNvPr id="2" name="Rectangle 1"/>
          <p:cNvSpPr/>
          <p:nvPr/>
        </p:nvSpPr>
        <p:spPr>
          <a:xfrm>
            <a:off x="4029432" y="355360"/>
            <a:ext cx="2233304" cy="1107996"/>
          </a:xfrm>
          <a:prstGeom prst="rect">
            <a:avLst/>
          </a:prstGeom>
        </p:spPr>
        <p:txBody>
          <a:bodyPr wrap="none">
            <a:spAutoFit/>
          </a:bodyPr>
          <a:lstStyle/>
          <a:p>
            <a:r>
              <a:rPr lang="en-US" sz="6600" b="1" u="sng" dirty="0" err="1">
                <a:latin typeface="NikoshBAN" pitchFamily="2" charset="0"/>
                <a:cs typeface="NikoshBAN" pitchFamily="2" charset="0"/>
              </a:rPr>
              <a:t>উদ্দীপক</a:t>
            </a:r>
            <a:endParaRPr lang="en-US" sz="6600" u="sng" dirty="0"/>
          </a:p>
        </p:txBody>
      </p:sp>
      <p:sp>
        <p:nvSpPr>
          <p:cNvPr id="3" name="Rectangle 2"/>
          <p:cNvSpPr/>
          <p:nvPr/>
        </p:nvSpPr>
        <p:spPr>
          <a:xfrm>
            <a:off x="475149" y="1455544"/>
            <a:ext cx="8263368" cy="3108543"/>
          </a:xfrm>
          <a:prstGeom prst="rect">
            <a:avLst/>
          </a:prstGeom>
        </p:spPr>
        <p:txBody>
          <a:bodyPr wrap="square">
            <a:spAutoFit/>
          </a:bodyPr>
          <a:lstStyle/>
          <a:p>
            <a:pPr algn="just"/>
            <a:r>
              <a:rPr lang="bn-IN" sz="2800" dirty="0">
                <a:latin typeface="NikoshBAN" panose="02000000000000000000" pitchFamily="2" charset="0"/>
                <a:cs typeface="NikoshBAN" panose="02000000000000000000" pitchFamily="2" charset="0"/>
              </a:rPr>
              <a:t>এক চাষির একটি রাজহাঁস ছিল। হাঁসটি প্রতিদিন একটি করে সোনার ডিম পাড়ত। ফলে অল্প দিনেই চাষির ভাগ্য পরিবর্তন হয়ে গেল। কুঁড়েঘরে পরিবর্তে এখন সে বড় বড় টিনের ঘরবাড়ির মালিক হয়ে গেল। চাষির আরও বড়লোক হওয়ার ইচ্ছা হলো। রাতারাতি বড় হওয়ার জন্য একদিন সে হাঁসটি জবাই করল। কিন্তু হায়! </a:t>
            </a:r>
            <a:r>
              <a:rPr lang="bn-IN" sz="2800" dirty="0" smtClean="0">
                <a:latin typeface="NikoshBAN" panose="02000000000000000000" pitchFamily="2" charset="0"/>
                <a:cs typeface="NikoshBAN" panose="02000000000000000000" pitchFamily="2" charset="0"/>
              </a:rPr>
              <a:t>একি! </a:t>
            </a:r>
            <a:r>
              <a:rPr lang="bn-IN" sz="2800" dirty="0">
                <a:latin typeface="NikoshBAN" panose="02000000000000000000" pitchFamily="2" charset="0"/>
                <a:cs typeface="NikoshBAN" panose="02000000000000000000" pitchFamily="2" charset="0"/>
              </a:rPr>
              <a:t>হাঁসের পেটে কোনো ডিম নেই। চাষি মাথায় হাত দিয়ে চিৎকার করে কান্নাকাটি করতে লাগল, আমি এ কী করলাম!</a:t>
            </a:r>
            <a:br>
              <a:rPr lang="bn-IN" sz="2800" dirty="0">
                <a:latin typeface="NikoshBAN" panose="02000000000000000000" pitchFamily="2" charset="0"/>
                <a:cs typeface="NikoshBAN" panose="02000000000000000000" pitchFamily="2" charset="0"/>
              </a:rPr>
            </a:br>
            <a:endParaRPr lang="en-US" sz="2800" dirty="0">
              <a:latin typeface="NikoshBAN" panose="02000000000000000000" pitchFamily="2" charset="0"/>
              <a:cs typeface="NikoshBAN" panose="02000000000000000000" pitchFamily="2" charset="0"/>
            </a:endParaRPr>
          </a:p>
        </p:txBody>
      </p:sp>
      <p:sp>
        <p:nvSpPr>
          <p:cNvPr id="4" name="Rectangle 3"/>
          <p:cNvSpPr/>
          <p:nvPr/>
        </p:nvSpPr>
        <p:spPr>
          <a:xfrm>
            <a:off x="542387" y="4417438"/>
            <a:ext cx="8396080" cy="2308324"/>
          </a:xfrm>
          <a:prstGeom prst="rect">
            <a:avLst/>
          </a:prstGeom>
        </p:spPr>
        <p:txBody>
          <a:bodyPr wrap="square">
            <a:spAutoFit/>
          </a:bodyPr>
          <a:lstStyle/>
          <a:p>
            <a:r>
              <a:rPr lang="bn-IN" sz="2400" dirty="0">
                <a:latin typeface="NikoshBAN" pitchFamily="2" charset="0"/>
                <a:cs typeface="NikoshBAN" pitchFamily="2" charset="0"/>
              </a:rPr>
              <a:t>১। ক. </a:t>
            </a:r>
            <a:r>
              <a:rPr lang="bn-IN" sz="2400" dirty="0" smtClean="0">
                <a:latin typeface="NikoshBAN" pitchFamily="2" charset="0"/>
                <a:cs typeface="NikoshBAN" pitchFamily="2" charset="0"/>
              </a:rPr>
              <a:t>‘সাড়ে </a:t>
            </a:r>
            <a:r>
              <a:rPr lang="bn-IN" sz="2400" dirty="0">
                <a:latin typeface="NikoshBAN" panose="02000000000000000000" pitchFamily="2" charset="0"/>
                <a:cs typeface="NikoshBAN" panose="02000000000000000000" pitchFamily="2" charset="0"/>
              </a:rPr>
              <a:t>তিন হাত </a:t>
            </a:r>
            <a:r>
              <a:rPr lang="bn-IN" sz="2400" dirty="0" smtClean="0">
                <a:latin typeface="NikoshBAN" panose="02000000000000000000" pitchFamily="2" charset="0"/>
                <a:cs typeface="NikoshBAN" panose="02000000000000000000" pitchFamily="2" charset="0"/>
              </a:rPr>
              <a:t>জমি’ </a:t>
            </a:r>
            <a:r>
              <a:rPr lang="bn-IN" sz="2400" dirty="0">
                <a:latin typeface="NikoshBAN" panose="02000000000000000000" pitchFamily="2" charset="0"/>
                <a:cs typeface="NikoshBAN" panose="02000000000000000000" pitchFamily="2" charset="0"/>
              </a:rPr>
              <a:t>গল্পটি রূপান্তর কে করেছেন</a:t>
            </a:r>
            <a:r>
              <a:rPr lang="bn-IN" sz="2400" dirty="0" smtClean="0">
                <a:latin typeface="NikoshBAN" panose="02000000000000000000" pitchFamily="2" charset="0"/>
                <a:cs typeface="NikoshBAN" panose="02000000000000000000" pitchFamily="2" charset="0"/>
              </a:rPr>
              <a:t>?  </a:t>
            </a:r>
            <a:r>
              <a:rPr lang="bn-BD" sz="2400" dirty="0">
                <a:latin typeface="NikoshBAN" pitchFamily="2" charset="0"/>
                <a:cs typeface="NikoshBAN" pitchFamily="2" charset="0"/>
              </a:rPr>
              <a:t>			    </a:t>
            </a:r>
            <a:r>
              <a:rPr lang="bn-IN" sz="2400" dirty="0" smtClean="0">
                <a:latin typeface="NikoshBAN" pitchFamily="2" charset="0"/>
                <a:cs typeface="NikoshBAN" pitchFamily="2" charset="0"/>
              </a:rPr>
              <a:t>    ১</a:t>
            </a:r>
            <a:endParaRPr lang="bn-IN" sz="2400" dirty="0">
              <a:latin typeface="NikoshBAN" pitchFamily="2" charset="0"/>
              <a:cs typeface="NikoshBAN" pitchFamily="2" charset="0"/>
            </a:endParaRPr>
          </a:p>
          <a:p>
            <a:r>
              <a:rPr lang="bn-IN" sz="2400" dirty="0" smtClean="0">
                <a:latin typeface="NikoshBAN" pitchFamily="2" charset="0"/>
                <a:cs typeface="NikoshBAN" pitchFamily="2" charset="0"/>
              </a:rPr>
              <a:t>    খ</a:t>
            </a:r>
            <a:r>
              <a:rPr lang="bn-IN" sz="2400" dirty="0">
                <a:latin typeface="NikoshBAN" panose="02000000000000000000" pitchFamily="2" charset="0"/>
                <a:cs typeface="NikoshBAN" panose="02000000000000000000" pitchFamily="2" charset="0"/>
              </a:rPr>
              <a:t>. পাখোম কিভাবে মহিলার পুরো জমির মালিক </a:t>
            </a:r>
            <a:r>
              <a:rPr lang="bn-IN" sz="2400" dirty="0" smtClean="0">
                <a:latin typeface="NikoshBAN" panose="02000000000000000000" pitchFamily="2" charset="0"/>
                <a:cs typeface="NikoshBAN" panose="02000000000000000000" pitchFamily="2" charset="0"/>
              </a:rPr>
              <a:t>হলো? 			        ২</a:t>
            </a:r>
          </a:p>
          <a:p>
            <a:r>
              <a:rPr lang="bn-IN" sz="2400" dirty="0" smtClean="0">
                <a:latin typeface="NikoshBAN" panose="02000000000000000000" pitchFamily="2" charset="0"/>
                <a:cs typeface="NikoshBAN" panose="02000000000000000000" pitchFamily="2" charset="0"/>
              </a:rPr>
              <a:t>    গ. </a:t>
            </a:r>
            <a:r>
              <a:rPr lang="bn-IN" sz="2400" dirty="0">
                <a:latin typeface="NikoshBAN" panose="02000000000000000000" pitchFamily="2" charset="0"/>
                <a:cs typeface="NikoshBAN" panose="02000000000000000000" pitchFamily="2" charset="0"/>
              </a:rPr>
              <a:t>উদ্দীপকের </a:t>
            </a:r>
            <a:r>
              <a:rPr lang="bn-IN" sz="2400" dirty="0" smtClean="0">
                <a:latin typeface="NikoshBAN" panose="02000000000000000000" pitchFamily="2" charset="0"/>
                <a:cs typeface="NikoshBAN" panose="02000000000000000000" pitchFamily="2" charset="0"/>
              </a:rPr>
              <a:t>চাষি </a:t>
            </a:r>
            <a:r>
              <a:rPr lang="bn-IN" sz="2400" dirty="0">
                <a:latin typeface="NikoshBAN" panose="02000000000000000000" pitchFamily="2" charset="0"/>
                <a:cs typeface="NikoshBAN" panose="02000000000000000000" pitchFamily="2" charset="0"/>
              </a:rPr>
              <a:t>ও 'সাড়ে তিন হাত জমি' গল্পের পাখোমের মধ্যে যে সাদৃশ্য রয়েছে  </a:t>
            </a:r>
            <a:r>
              <a:rPr lang="bn-IN" sz="2400" dirty="0" smtClean="0">
                <a:latin typeface="NikoshBAN" panose="02000000000000000000" pitchFamily="2" charset="0"/>
                <a:cs typeface="NikoshBAN" panose="02000000000000000000" pitchFamily="2" charset="0"/>
              </a:rPr>
              <a:t> </a:t>
            </a:r>
          </a:p>
          <a:p>
            <a:r>
              <a:rPr lang="bn-IN"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       তা </a:t>
            </a:r>
            <a:r>
              <a:rPr lang="bn-IN" sz="2400" dirty="0">
                <a:latin typeface="NikoshBAN" panose="02000000000000000000" pitchFamily="2" charset="0"/>
                <a:cs typeface="NikoshBAN" panose="02000000000000000000" pitchFamily="2" charset="0"/>
              </a:rPr>
              <a:t>ব্যাখ্যা করো। </a:t>
            </a:r>
            <a:r>
              <a:rPr lang="bn-IN" sz="2400" dirty="0" smtClean="0">
                <a:latin typeface="NikoshBAN" panose="02000000000000000000" pitchFamily="2" charset="0"/>
                <a:cs typeface="NikoshBAN" panose="02000000000000000000" pitchFamily="2" charset="0"/>
              </a:rPr>
              <a:t>						        ৩</a:t>
            </a:r>
          </a:p>
          <a:p>
            <a:r>
              <a:rPr lang="bn-IN" sz="2400" dirty="0" smtClean="0">
                <a:latin typeface="NikoshBAN" panose="02000000000000000000" pitchFamily="2" charset="0"/>
                <a:cs typeface="NikoshBAN" panose="02000000000000000000" pitchFamily="2" charset="0"/>
              </a:rPr>
              <a:t>    </a:t>
            </a:r>
            <a:r>
              <a:rPr lang="bn-IN" sz="2400" dirty="0">
                <a:latin typeface="NikoshBAN" pitchFamily="2" charset="0"/>
                <a:cs typeface="NikoshBAN" pitchFamily="2" charset="0"/>
              </a:rPr>
              <a:t>ঘ. সাদৃশ্যটির পরিণতি উপস্থাপনই 'সাড়ে তিন হাত জমি' গল্পের শিক্ষা-উক্তিটির যথার্থতা  </a:t>
            </a:r>
            <a:r>
              <a:rPr lang="bn-IN" sz="2400" dirty="0" smtClean="0">
                <a:latin typeface="NikoshBAN" panose="02000000000000000000" pitchFamily="2" charset="0"/>
                <a:cs typeface="NikoshBAN" panose="02000000000000000000" pitchFamily="2" charset="0"/>
              </a:rPr>
              <a:t> </a:t>
            </a:r>
          </a:p>
          <a:p>
            <a:r>
              <a:rPr lang="bn-IN"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       নির্ণয় করো। </a:t>
            </a:r>
            <a:r>
              <a:rPr lang="bn-IN" sz="2400" dirty="0">
                <a:latin typeface="NikoshBAN" pitchFamily="2" charset="0"/>
                <a:cs typeface="NikoshBAN" pitchFamily="2" charset="0"/>
              </a:rPr>
              <a:t>				</a:t>
            </a:r>
            <a:r>
              <a:rPr lang="bn-BD" sz="2400" dirty="0">
                <a:latin typeface="NikoshBAN" pitchFamily="2" charset="0"/>
                <a:cs typeface="NikoshBAN" pitchFamily="2" charset="0"/>
              </a:rPr>
              <a:t>		    </a:t>
            </a:r>
            <a:r>
              <a:rPr lang="bn-IN" sz="2400" dirty="0" smtClean="0">
                <a:latin typeface="NikoshBAN" pitchFamily="2" charset="0"/>
                <a:cs typeface="NikoshBAN" pitchFamily="2" charset="0"/>
              </a:rPr>
              <a:t>	         ৪</a:t>
            </a:r>
            <a:endParaRPr lang="bn-IN" sz="2400" dirty="0">
              <a:latin typeface="NikoshBAN" pitchFamily="2" charset="0"/>
              <a:cs typeface="NikoshBAN" pitchFamily="2" charset="0"/>
            </a:endParaRPr>
          </a:p>
        </p:txBody>
      </p:sp>
    </p:spTree>
    <p:extLst>
      <p:ext uri="{BB962C8B-B14F-4D97-AF65-F5344CB8AC3E}">
        <p14:creationId xmlns:p14="http://schemas.microsoft.com/office/powerpoint/2010/main" val="29007900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5"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checkerboard(down)">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5"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checkerboard(down)">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5"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checkerboard(down)">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5"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checkerboard(down)">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5"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checkerboard(down)">
                                      <p:cBhvr>
                                        <p:cTn id="38" dur="5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5"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checkerboard(down)">
                                      <p:cBhvr>
                                        <p:cTn id="4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9048" b="30787"/>
          <a:stretch/>
        </p:blipFill>
        <p:spPr>
          <a:xfrm>
            <a:off x="0" y="-1"/>
            <a:ext cx="9182100" cy="6883401"/>
          </a:xfrm>
          <a:prstGeom prst="rect">
            <a:avLst/>
          </a:prstGeom>
        </p:spPr>
      </p:pic>
      <p:sp>
        <p:nvSpPr>
          <p:cNvPr id="4" name="Rectangle 3"/>
          <p:cNvSpPr/>
          <p:nvPr/>
        </p:nvSpPr>
        <p:spPr>
          <a:xfrm>
            <a:off x="1015390" y="2304534"/>
            <a:ext cx="7253909" cy="3170099"/>
          </a:xfrm>
          <a:prstGeom prst="rect">
            <a:avLst/>
          </a:prstGeom>
        </p:spPr>
        <p:txBody>
          <a:bodyPr wrap="none">
            <a:spAutoFit/>
          </a:bodyPr>
          <a:lstStyle/>
          <a:p>
            <a:r>
              <a:rPr lang="bn-IN" sz="4000" b="1" dirty="0">
                <a:effectLst>
                  <a:outerShdw blurRad="38100" dist="38100" dir="2700000" algn="tl">
                    <a:srgbClr val="000000">
                      <a:alpha val="43137"/>
                    </a:srgbClr>
                  </a:outerShdw>
                </a:effectLst>
                <a:latin typeface="NikoshBAN" pitchFamily="2" charset="0"/>
                <a:cs typeface="NikoshBAN" pitchFamily="2" charset="0"/>
              </a:rPr>
              <a:t>১</a:t>
            </a:r>
            <a:r>
              <a:rPr lang="bn-IN" sz="4000" b="1" dirty="0" smtClean="0">
                <a:effectLst>
                  <a:outerShdw blurRad="38100" dist="38100" dir="2700000" algn="tl">
                    <a:srgbClr val="000000">
                      <a:alpha val="43137"/>
                    </a:srgbClr>
                  </a:outerShdw>
                </a:effectLst>
                <a:latin typeface="NikoshBAN" pitchFamily="2" charset="0"/>
                <a:cs typeface="NikoshBAN" pitchFamily="2" charset="0"/>
              </a:rPr>
              <a:t>। পাখোম এর লোভ কোন পর্যায়ের ছিল </a:t>
            </a:r>
            <a:r>
              <a:rPr lang="bn-BD" sz="4000" b="1" dirty="0" smtClean="0">
                <a:effectLst>
                  <a:outerShdw blurRad="38100" dist="38100" dir="2700000" algn="tl">
                    <a:srgbClr val="000000">
                      <a:alpha val="43137"/>
                    </a:srgbClr>
                  </a:outerShdw>
                </a:effectLst>
                <a:latin typeface="NikoshBAN" pitchFamily="2" charset="0"/>
                <a:cs typeface="NikoshBAN" pitchFamily="2" charset="0"/>
              </a:rPr>
              <a:t>? </a:t>
            </a:r>
            <a:endParaRPr lang="en-US" sz="4000" b="1" dirty="0">
              <a:effectLst>
                <a:outerShdw blurRad="38100" dist="38100" dir="2700000" algn="tl">
                  <a:srgbClr val="000000">
                    <a:alpha val="43137"/>
                  </a:srgbClr>
                </a:outerShdw>
              </a:effectLst>
              <a:latin typeface="NikoshBAN" pitchFamily="2" charset="0"/>
              <a:cs typeface="NikoshBAN" pitchFamily="2" charset="0"/>
            </a:endParaRPr>
          </a:p>
          <a:p>
            <a:r>
              <a:rPr lang="bn-IN" sz="4000" b="1" dirty="0">
                <a:effectLst>
                  <a:outerShdw blurRad="38100" dist="38100" dir="2700000" algn="tl">
                    <a:srgbClr val="000000">
                      <a:alpha val="43137"/>
                    </a:srgbClr>
                  </a:outerShdw>
                </a:effectLst>
                <a:latin typeface="NikoshBAN" pitchFamily="2" charset="0"/>
                <a:cs typeface="NikoshBAN" pitchFamily="2" charset="0"/>
              </a:rPr>
              <a:t>২। </a:t>
            </a:r>
            <a:r>
              <a:rPr lang="bn-IN" sz="4000" b="1" dirty="0" smtClean="0">
                <a:effectLst>
                  <a:outerShdw blurRad="38100" dist="38100" dir="2700000" algn="tl">
                    <a:srgbClr val="000000">
                      <a:alpha val="43137"/>
                    </a:srgbClr>
                  </a:outerShdw>
                </a:effectLst>
                <a:latin typeface="NikoshBAN" pitchFamily="2" charset="0"/>
                <a:cs typeface="NikoshBAN" pitchFamily="2" charset="0"/>
              </a:rPr>
              <a:t>পাখোম এর মৃত্যুর কারণসমূহ বল</a:t>
            </a:r>
            <a:r>
              <a:rPr lang="bn-BD" sz="4000" b="1" dirty="0" smtClean="0">
                <a:effectLst>
                  <a:outerShdw blurRad="38100" dist="38100" dir="2700000" algn="tl">
                    <a:srgbClr val="000000">
                      <a:alpha val="43137"/>
                    </a:srgbClr>
                  </a:outerShdw>
                </a:effectLst>
                <a:latin typeface="NikoshBAN" pitchFamily="2" charset="0"/>
                <a:cs typeface="NikoshBAN" pitchFamily="2" charset="0"/>
              </a:rPr>
              <a:t>?</a:t>
            </a:r>
            <a:endParaRPr lang="en-US" sz="4000" b="1" dirty="0">
              <a:effectLst>
                <a:outerShdw blurRad="38100" dist="38100" dir="2700000" algn="tl">
                  <a:srgbClr val="000000">
                    <a:alpha val="43137"/>
                  </a:srgbClr>
                </a:outerShdw>
              </a:effectLst>
              <a:latin typeface="NikoshBAN" pitchFamily="2" charset="0"/>
              <a:cs typeface="NikoshBAN" pitchFamily="2" charset="0"/>
            </a:endParaRPr>
          </a:p>
          <a:p>
            <a:r>
              <a:rPr lang="bn-IN" sz="4000" b="1" dirty="0">
                <a:effectLst>
                  <a:outerShdw blurRad="38100" dist="38100" dir="2700000" algn="tl">
                    <a:srgbClr val="000000">
                      <a:alpha val="43137"/>
                    </a:srgbClr>
                  </a:outerShdw>
                </a:effectLst>
                <a:latin typeface="NikoshBAN" pitchFamily="2" charset="0"/>
                <a:cs typeface="NikoshBAN" pitchFamily="2" charset="0"/>
              </a:rPr>
              <a:t>৩। </a:t>
            </a:r>
            <a:r>
              <a:rPr lang="bn-IN" sz="4000" b="1" dirty="0" smtClean="0">
                <a:effectLst>
                  <a:outerShdw blurRad="38100" dist="38100" dir="2700000" algn="tl">
                    <a:srgbClr val="000000">
                      <a:alpha val="43137"/>
                    </a:srgbClr>
                  </a:outerShdw>
                </a:effectLst>
                <a:latin typeface="NikoshBAN" pitchFamily="2" charset="0"/>
                <a:cs typeface="NikoshBAN" pitchFamily="2" charset="0"/>
              </a:rPr>
              <a:t>পাখোমের শেষ পরিণতি থেকে কি ধরণের </a:t>
            </a:r>
          </a:p>
          <a:p>
            <a:r>
              <a:rPr lang="bn-IN" sz="4000" b="1" dirty="0">
                <a:effectLst>
                  <a:outerShdw blurRad="38100" dist="38100" dir="2700000" algn="tl">
                    <a:srgbClr val="000000">
                      <a:alpha val="43137"/>
                    </a:srgbClr>
                  </a:outerShdw>
                </a:effectLst>
                <a:latin typeface="NikoshBAN" pitchFamily="2" charset="0"/>
                <a:cs typeface="NikoshBAN" pitchFamily="2" charset="0"/>
              </a:rPr>
              <a:t> </a:t>
            </a:r>
            <a:r>
              <a:rPr lang="bn-IN" sz="4000" b="1" dirty="0" smtClean="0">
                <a:effectLst>
                  <a:outerShdw blurRad="38100" dist="38100" dir="2700000" algn="tl">
                    <a:srgbClr val="000000">
                      <a:alpha val="43137"/>
                    </a:srgbClr>
                  </a:outerShdw>
                </a:effectLst>
                <a:latin typeface="NikoshBAN" pitchFamily="2" charset="0"/>
                <a:cs typeface="NikoshBAN" pitchFamily="2" charset="0"/>
              </a:rPr>
              <a:t>    শিক্ষা লাভ করা যায়- ব্যাখ্যা কর</a:t>
            </a:r>
            <a:r>
              <a:rPr lang="bn-BD" sz="4000" b="1" dirty="0" smtClean="0">
                <a:effectLst>
                  <a:outerShdw blurRad="38100" dist="38100" dir="2700000" algn="tl">
                    <a:srgbClr val="000000">
                      <a:alpha val="43137"/>
                    </a:srgbClr>
                  </a:outerShdw>
                </a:effectLst>
                <a:latin typeface="NikoshBAN" pitchFamily="2" charset="0"/>
                <a:cs typeface="NikoshBAN" pitchFamily="2" charset="0"/>
              </a:rPr>
              <a:t>?</a:t>
            </a:r>
            <a:endParaRPr lang="bn-IN" sz="4000" b="1" dirty="0">
              <a:effectLst>
                <a:outerShdw blurRad="38100" dist="38100" dir="2700000" algn="tl">
                  <a:srgbClr val="000000">
                    <a:alpha val="43137"/>
                  </a:srgbClr>
                </a:outerShdw>
              </a:effectLst>
              <a:latin typeface="NikoshBAN" pitchFamily="2" charset="0"/>
              <a:cs typeface="NikoshBAN" pitchFamily="2" charset="0"/>
            </a:endParaRPr>
          </a:p>
          <a:p>
            <a:pPr algn="ctr"/>
            <a:endParaRPr lang="bn-BD" sz="40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Rectangle 4"/>
          <p:cNvSpPr/>
          <p:nvPr/>
        </p:nvSpPr>
        <p:spPr>
          <a:xfrm>
            <a:off x="3221923" y="768626"/>
            <a:ext cx="2193229" cy="1107996"/>
          </a:xfrm>
          <a:prstGeom prst="rect">
            <a:avLst/>
          </a:prstGeom>
          <a:noFill/>
        </p:spPr>
        <p:txBody>
          <a:bodyPr wrap="none" lIns="91440" tIns="45720" rIns="91440" bIns="45720">
            <a:spAutoFit/>
          </a:bodyPr>
          <a:lstStyle/>
          <a:p>
            <a:pPr algn="ctr"/>
            <a:r>
              <a:rPr lang="bn-BD" sz="6600" b="1" dirty="0">
                <a:ln w="9525">
                  <a:solidFill>
                    <a:schemeClr val="bg1"/>
                  </a:solidFill>
                  <a:prstDash val="solid"/>
                </a:ln>
                <a:effectLst>
                  <a:outerShdw blurRad="12700" dist="38100" dir="2700000" algn="tl" rotWithShape="0">
                    <a:schemeClr val="bg1">
                      <a:lumMod val="50000"/>
                    </a:schemeClr>
                  </a:outerShdw>
                </a:effectLst>
                <a:latin typeface="NikoshBAN" pitchFamily="2" charset="0"/>
                <a:cs typeface="NikoshBAN" pitchFamily="2" charset="0"/>
              </a:rPr>
              <a:t>মূল্যায়ন</a:t>
            </a:r>
            <a:endParaRPr lang="en-US" sz="66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7292056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8426" t="24414"/>
          <a:stretch/>
        </p:blipFill>
        <p:spPr>
          <a:xfrm>
            <a:off x="-127000" y="-266700"/>
            <a:ext cx="9371234" cy="7124700"/>
          </a:xfrm>
          <a:prstGeom prst="rect">
            <a:avLst/>
          </a:prstGeom>
        </p:spPr>
      </p:pic>
      <p:sp>
        <p:nvSpPr>
          <p:cNvPr id="2" name="Rectangle 1"/>
          <p:cNvSpPr/>
          <p:nvPr/>
        </p:nvSpPr>
        <p:spPr>
          <a:xfrm>
            <a:off x="2900991" y="391067"/>
            <a:ext cx="2901756" cy="1015663"/>
          </a:xfrm>
          <a:prstGeom prst="rect">
            <a:avLst/>
          </a:prstGeom>
        </p:spPr>
        <p:txBody>
          <a:bodyPr wrap="none">
            <a:spAutoFit/>
          </a:bodyPr>
          <a:lstStyle/>
          <a:p>
            <a:pPr algn="ctr"/>
            <a:r>
              <a:rPr lang="bn-IN" sz="6000" b="1" dirty="0">
                <a:solidFill>
                  <a:srgbClr val="7030A0"/>
                </a:solidFill>
                <a:latin typeface="NikoshBAN" pitchFamily="2" charset="0"/>
                <a:cs typeface="NikoshBAN" pitchFamily="2" charset="0"/>
              </a:rPr>
              <a:t>বাড়ির</a:t>
            </a:r>
            <a:r>
              <a:rPr lang="bn-BD" sz="6000" b="1" dirty="0">
                <a:solidFill>
                  <a:srgbClr val="7030A0"/>
                </a:solidFill>
                <a:latin typeface="NikoshBAN" pitchFamily="2" charset="0"/>
                <a:cs typeface="NikoshBAN" pitchFamily="2" charset="0"/>
              </a:rPr>
              <a:t> কাজ</a:t>
            </a:r>
          </a:p>
        </p:txBody>
      </p:sp>
      <p:sp>
        <p:nvSpPr>
          <p:cNvPr id="3" name="Rectangle 2"/>
          <p:cNvSpPr/>
          <p:nvPr/>
        </p:nvSpPr>
        <p:spPr>
          <a:xfrm>
            <a:off x="2387600" y="5128235"/>
            <a:ext cx="4804520" cy="1077218"/>
          </a:xfrm>
          <a:prstGeom prst="rect">
            <a:avLst/>
          </a:prstGeom>
        </p:spPr>
        <p:txBody>
          <a:bodyPr wrap="none">
            <a:spAutoFit/>
          </a:bodyPr>
          <a:lstStyle/>
          <a:p>
            <a:r>
              <a:rPr lang="bn-IN" sz="3200" dirty="0" smtClean="0">
                <a:latin typeface="NikoshBAN" pitchFamily="2" charset="0"/>
                <a:cs typeface="NikoshBAN" pitchFamily="2" charset="0"/>
              </a:rPr>
              <a:t>সাড়ে তিন হাত জমি গল্পটির সারমর্ম  </a:t>
            </a:r>
          </a:p>
          <a:p>
            <a:r>
              <a:rPr lang="bn-IN" sz="3200" dirty="0" smtClean="0">
                <a:latin typeface="NikoshBAN" pitchFamily="2" charset="0"/>
                <a:cs typeface="NikoshBAN" pitchFamily="2" charset="0"/>
              </a:rPr>
              <a:t>তোমার নিজের ভাষায় লিখে আনবে।</a:t>
            </a:r>
            <a:endParaRPr lang="bn-BD" sz="3200" dirty="0">
              <a:latin typeface="NikoshBAN" pitchFamily="2" charset="0"/>
              <a:cs typeface="NikoshBAN"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6365" y="1406730"/>
            <a:ext cx="4757531" cy="3568149"/>
          </a:xfrm>
          <a:prstGeom prst="rect">
            <a:avLst/>
          </a:prstGeom>
        </p:spPr>
      </p:pic>
    </p:spTree>
    <p:extLst>
      <p:ext uri="{BB962C8B-B14F-4D97-AF65-F5344CB8AC3E}">
        <p14:creationId xmlns:p14="http://schemas.microsoft.com/office/powerpoint/2010/main" val="5807035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3"/>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5"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checkerboard(down)">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5"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checkerboard(down)">
                                      <p:cBhvr>
                                        <p:cTn id="2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2439370" y="2276925"/>
            <a:ext cx="4185761" cy="2215991"/>
          </a:xfrm>
          <a:prstGeom prst="rect">
            <a:avLst/>
          </a:prstGeom>
        </p:spPr>
        <p:txBody>
          <a:bodyPr wrap="none">
            <a:spAutoFit/>
          </a:bodyPr>
          <a:lstStyle/>
          <a:p>
            <a:pPr algn="ctr"/>
            <a:r>
              <a:rPr lang="bn-IN" sz="13800" b="1" dirty="0">
                <a:blipFill>
                  <a:blip r:embed="rId3"/>
                  <a:stretch>
                    <a:fillRect/>
                  </a:stretch>
                </a:blipFill>
                <a:effectLst>
                  <a:outerShdw blurRad="38100" dist="38100" dir="2700000" algn="tl">
                    <a:srgbClr val="000000">
                      <a:alpha val="43137"/>
                    </a:srgbClr>
                  </a:outerShdw>
                </a:effectLst>
                <a:latin typeface="NikoshBAN" pitchFamily="2" charset="0"/>
                <a:cs typeface="NikoshBAN" pitchFamily="2" charset="0"/>
              </a:rPr>
              <a:t>ধন্যবাদ</a:t>
            </a:r>
            <a:endParaRPr lang="bn-IN" sz="4800" b="1"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19729841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2526"/>
            <a:ext cx="10972800" cy="6858000"/>
          </a:xfrm>
          <a:prstGeom prst="rect">
            <a:avLst/>
          </a:prstGeom>
        </p:spPr>
      </p:pic>
      <p:sp>
        <p:nvSpPr>
          <p:cNvPr id="2" name="TextBox 1"/>
          <p:cNvSpPr txBox="1"/>
          <p:nvPr/>
        </p:nvSpPr>
        <p:spPr>
          <a:xfrm>
            <a:off x="2588924" y="124270"/>
            <a:ext cx="3966150" cy="1015663"/>
          </a:xfrm>
          <a:prstGeom prst="rect">
            <a:avLst/>
          </a:prstGeom>
          <a:noFill/>
        </p:spPr>
        <p:txBody>
          <a:bodyPr wrap="none" rtlCol="0">
            <a:spAutoFit/>
          </a:bodyPr>
          <a:lstStyle/>
          <a:p>
            <a:pPr algn="ctr"/>
            <a:r>
              <a:rPr lang="bn-BD" sz="6000" b="1" dirty="0">
                <a:solidFill>
                  <a:srgbClr val="002060"/>
                </a:solidFill>
                <a:latin typeface="NikoshBAN" pitchFamily="2" charset="0"/>
                <a:cs typeface="NikoshBAN" pitchFamily="2" charset="0"/>
              </a:rPr>
              <a:t>শিক্ষক পরিচিতি</a:t>
            </a:r>
            <a:endParaRPr lang="en-US" sz="6000" b="1" dirty="0">
              <a:solidFill>
                <a:srgbClr val="002060"/>
              </a:solidFill>
              <a:latin typeface="NikoshBAN" pitchFamily="2" charset="0"/>
              <a:cs typeface="NikoshBAN" pitchFamily="2" charset="0"/>
            </a:endParaRPr>
          </a:p>
        </p:txBody>
      </p:sp>
      <p:sp>
        <p:nvSpPr>
          <p:cNvPr id="3" name="TextBox 2"/>
          <p:cNvSpPr txBox="1"/>
          <p:nvPr/>
        </p:nvSpPr>
        <p:spPr>
          <a:xfrm>
            <a:off x="2222115" y="3678335"/>
            <a:ext cx="4474303" cy="2554545"/>
          </a:xfrm>
          <a:prstGeom prst="rect">
            <a:avLst/>
          </a:prstGeom>
          <a:noFill/>
        </p:spPr>
        <p:txBody>
          <a:bodyPr wrap="none" rtlCol="0">
            <a:spAutoFit/>
          </a:bodyPr>
          <a:lstStyle/>
          <a:p>
            <a:pPr algn="ctr"/>
            <a:r>
              <a:rPr lang="bn-IN" sz="4800" b="1" dirty="0" smtClean="0">
                <a:solidFill>
                  <a:srgbClr val="002060"/>
                </a:solidFill>
                <a:latin typeface="NikoshBAN" pitchFamily="2" charset="0"/>
                <a:cs typeface="NikoshBAN" pitchFamily="2" charset="0"/>
              </a:rPr>
              <a:t>মো</a:t>
            </a:r>
            <a:r>
              <a:rPr lang="en-US" sz="4800" b="1" dirty="0">
                <a:solidFill>
                  <a:srgbClr val="002060"/>
                </a:solidFill>
                <a:latin typeface="NikoshBAN" pitchFamily="2" charset="0"/>
                <a:cs typeface="NikoshBAN" pitchFamily="2" charset="0"/>
              </a:rPr>
              <a:t>ঃ</a:t>
            </a:r>
            <a:r>
              <a:rPr lang="bn-IN" sz="4800" b="1" dirty="0" smtClean="0">
                <a:solidFill>
                  <a:srgbClr val="002060"/>
                </a:solidFill>
                <a:latin typeface="NikoshBAN" pitchFamily="2" charset="0"/>
                <a:cs typeface="NikoshBAN" pitchFamily="2" charset="0"/>
              </a:rPr>
              <a:t> </a:t>
            </a:r>
            <a:r>
              <a:rPr lang="en-US" sz="4800" b="1" dirty="0" err="1" smtClean="0">
                <a:solidFill>
                  <a:srgbClr val="002060"/>
                </a:solidFill>
                <a:latin typeface="NikoshBAN" pitchFamily="2" charset="0"/>
                <a:cs typeface="NikoshBAN" pitchFamily="2" charset="0"/>
              </a:rPr>
              <a:t>জাকির</a:t>
            </a:r>
            <a:r>
              <a:rPr lang="en-US" sz="4800" b="1" dirty="0" smtClean="0">
                <a:solidFill>
                  <a:srgbClr val="002060"/>
                </a:solidFill>
                <a:latin typeface="NikoshBAN" pitchFamily="2" charset="0"/>
                <a:cs typeface="NikoshBAN" pitchFamily="2" charset="0"/>
              </a:rPr>
              <a:t> </a:t>
            </a:r>
            <a:r>
              <a:rPr lang="en-US" sz="4800" b="1" dirty="0" err="1" smtClean="0">
                <a:solidFill>
                  <a:srgbClr val="002060"/>
                </a:solidFill>
                <a:latin typeface="NikoshBAN" pitchFamily="2" charset="0"/>
                <a:cs typeface="NikoshBAN" pitchFamily="2" charset="0"/>
              </a:rPr>
              <a:t>হোসেন</a:t>
            </a:r>
            <a:r>
              <a:rPr lang="en-US" sz="4800" b="1" dirty="0" smtClean="0">
                <a:solidFill>
                  <a:srgbClr val="002060"/>
                </a:solidFill>
                <a:latin typeface="NikoshBAN" pitchFamily="2" charset="0"/>
                <a:cs typeface="NikoshBAN" pitchFamily="2" charset="0"/>
              </a:rPr>
              <a:t> </a:t>
            </a:r>
            <a:endParaRPr lang="bn-BD" sz="4800" b="1" dirty="0">
              <a:solidFill>
                <a:srgbClr val="002060"/>
              </a:solidFill>
              <a:latin typeface="NikoshBAN" pitchFamily="2" charset="0"/>
              <a:cs typeface="NikoshBAN" pitchFamily="2" charset="0"/>
            </a:endParaRPr>
          </a:p>
          <a:p>
            <a:pPr algn="ctr"/>
            <a:r>
              <a:rPr lang="bn-BD" sz="4000" dirty="0">
                <a:solidFill>
                  <a:srgbClr val="002060"/>
                </a:solidFill>
                <a:latin typeface="NikoshBAN" pitchFamily="2" charset="0"/>
                <a:cs typeface="NikoshBAN" pitchFamily="2" charset="0"/>
              </a:rPr>
              <a:t>সহকারি শিক্ষক (বাংলা)</a:t>
            </a:r>
          </a:p>
          <a:p>
            <a:pPr algn="ctr"/>
            <a:r>
              <a:rPr lang="en-US" sz="4000" dirty="0" err="1" smtClean="0">
                <a:solidFill>
                  <a:srgbClr val="002060"/>
                </a:solidFill>
                <a:latin typeface="NikoshBAN" pitchFamily="2" charset="0"/>
                <a:cs typeface="NikoshBAN" pitchFamily="2" charset="0"/>
              </a:rPr>
              <a:t>মাটিরাংগা</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মডেল</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হাই</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স্কুল</a:t>
            </a:r>
            <a:r>
              <a:rPr lang="bn-IN" sz="4000" dirty="0" smtClean="0">
                <a:solidFill>
                  <a:srgbClr val="002060"/>
                </a:solidFill>
                <a:latin typeface="NikoshBAN" pitchFamily="2" charset="0"/>
                <a:cs typeface="NikoshBAN" pitchFamily="2" charset="0"/>
              </a:rPr>
              <a:t>।</a:t>
            </a:r>
            <a:endParaRPr lang="bn-BD" sz="3200" dirty="0">
              <a:solidFill>
                <a:srgbClr val="002060"/>
              </a:solidFill>
              <a:latin typeface="NikoshBAN" pitchFamily="2" charset="0"/>
              <a:cs typeface="NikoshBAN" pitchFamily="2" charset="0"/>
            </a:endParaRPr>
          </a:p>
          <a:p>
            <a:pPr algn="ctr"/>
            <a:r>
              <a:rPr lang="en-US" sz="3200" dirty="0" smtClean="0">
                <a:solidFill>
                  <a:srgbClr val="002060"/>
                </a:solidFill>
                <a:latin typeface="NikoshBAN" pitchFamily="2" charset="0"/>
                <a:cs typeface="NikoshBAN" pitchFamily="2" charset="0"/>
              </a:rPr>
              <a:t>মোবাইল-০১৫৫৭৩৩০৬৬২ </a:t>
            </a:r>
            <a:endParaRPr lang="bn-BD" sz="3200" dirty="0">
              <a:solidFill>
                <a:srgbClr val="002060"/>
              </a:solidFill>
              <a:latin typeface="NikoshBAN" pitchFamily="2" charset="0"/>
              <a:cs typeface="NikoshBAN" pitchFamily="2"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1999" y="1139933"/>
            <a:ext cx="2923437" cy="246467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09218624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9" name="TextBox 28"/>
          <p:cNvSpPr txBox="1"/>
          <p:nvPr/>
        </p:nvSpPr>
        <p:spPr>
          <a:xfrm>
            <a:off x="611747" y="323809"/>
            <a:ext cx="8303564" cy="830997"/>
          </a:xfrm>
          <a:prstGeom prst="rect">
            <a:avLst/>
          </a:prstGeom>
          <a:noFill/>
          <a:ln w="57150">
            <a:noFill/>
          </a:ln>
        </p:spPr>
        <p:txBody>
          <a:bodyPr wrap="square" rtlCol="0">
            <a:spAutoFit/>
          </a:bodyPr>
          <a:lstStyle/>
          <a:p>
            <a:pPr algn="ctr"/>
            <a:r>
              <a:rPr lang="bn-IN" sz="4800" b="1" dirty="0" smtClean="0">
                <a:latin typeface="NikoshBAN" pitchFamily="2" charset="0"/>
                <a:cs typeface="NikoshBAN" pitchFamily="2" charset="0"/>
              </a:rPr>
              <a:t>নিচের </a:t>
            </a:r>
            <a:r>
              <a:rPr lang="as-IN" sz="4800" b="1" dirty="0" smtClean="0">
                <a:latin typeface="NikoshBAN" pitchFamily="2" charset="0"/>
                <a:cs typeface="NikoshBAN" pitchFamily="2" charset="0"/>
              </a:rPr>
              <a:t>ছবিগুলোতে কি কি দেখতে পাচ্ছ?</a:t>
            </a:r>
            <a:endParaRPr lang="en-US" sz="4800" b="1" dirty="0">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834" y="1203088"/>
            <a:ext cx="3810000" cy="2286000"/>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955" y="1995190"/>
            <a:ext cx="2685659" cy="149389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839" y="4133555"/>
            <a:ext cx="2390775" cy="1914525"/>
          </a:xfrm>
          <a:prstGeom prst="rect">
            <a:avLst/>
          </a:prstGeom>
          <a:ln>
            <a:noFill/>
          </a:ln>
          <a:effectLst>
            <a:outerShdw blurRad="292100" dist="139700" dir="2700000" algn="tl" rotWithShape="0">
              <a:srgbClr val="333333">
                <a:alpha val="65000"/>
              </a:srgbClr>
            </a:outerShdw>
          </a:effectLst>
        </p:spPr>
      </p:pic>
      <p:grpSp>
        <p:nvGrpSpPr>
          <p:cNvPr id="8" name="Group 7"/>
          <p:cNvGrpSpPr/>
          <p:nvPr/>
        </p:nvGrpSpPr>
        <p:grpSpPr>
          <a:xfrm>
            <a:off x="4763529" y="4016677"/>
            <a:ext cx="3234907" cy="2286001"/>
            <a:chOff x="4435725" y="3007386"/>
            <a:chExt cx="3234907" cy="2286001"/>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5725" y="3007386"/>
              <a:ext cx="3234907" cy="2286001"/>
            </a:xfrm>
            <a:prstGeom prst="rect">
              <a:avLst/>
            </a:prstGeom>
            <a:ln>
              <a:noFill/>
            </a:ln>
            <a:effectLst>
              <a:outerShdw blurRad="190500" algn="tl" rotWithShape="0">
                <a:srgbClr val="000000">
                  <a:alpha val="70000"/>
                </a:srgbClr>
              </a:outerShdw>
            </a:effectLst>
          </p:spPr>
        </p:pic>
        <p:sp>
          <p:nvSpPr>
            <p:cNvPr id="7" name="Rectangle 6"/>
            <p:cNvSpPr/>
            <p:nvPr/>
          </p:nvSpPr>
          <p:spPr>
            <a:xfrm>
              <a:off x="4785409" y="3007386"/>
              <a:ext cx="1787669" cy="461665"/>
            </a:xfrm>
            <a:prstGeom prst="rect">
              <a:avLst/>
            </a:prstGeom>
          </p:spPr>
          <p:txBody>
            <a:bodyPr wrap="none">
              <a:spAutoFit/>
            </a:bodyPr>
            <a:lstStyle/>
            <a:p>
              <a:r>
                <a:rPr lang="bn-IN" sz="2400" b="1" dirty="0" smtClean="0">
                  <a:solidFill>
                    <a:schemeClr val="bg1"/>
                  </a:solidFill>
                  <a:latin typeface="NikoshBAN" pitchFamily="2" charset="0"/>
                  <a:cs typeface="NikoshBAN" pitchFamily="2" charset="0"/>
                </a:rPr>
                <a:t>আরও জমি চাই</a:t>
              </a:r>
              <a:r>
                <a:rPr lang="bn-IN" sz="2400" b="1" dirty="0" smtClean="0">
                  <a:solidFill>
                    <a:srgbClr val="FF0000"/>
                  </a:solidFill>
                  <a:latin typeface="NikoshBAN" pitchFamily="2" charset="0"/>
                  <a:cs typeface="NikoshBAN" pitchFamily="2" charset="0"/>
                </a:rPr>
                <a:t>?</a:t>
              </a:r>
              <a:endParaRPr lang="en-US" sz="2400" dirty="0">
                <a:solidFill>
                  <a:srgbClr val="FF0000"/>
                </a:solidFill>
              </a:endParaRPr>
            </a:p>
          </p:txBody>
        </p:sp>
      </p:gr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3994" y="2480279"/>
            <a:ext cx="1847850" cy="2466975"/>
          </a:xfrm>
          <a:prstGeom prst="rect">
            <a:avLst/>
          </a:prstGeom>
        </p:spPr>
      </p:pic>
    </p:spTree>
    <p:extLst>
      <p:ext uri="{BB962C8B-B14F-4D97-AF65-F5344CB8AC3E}">
        <p14:creationId xmlns:p14="http://schemas.microsoft.com/office/powerpoint/2010/main" val="7190650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6"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out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5" fill="hold" grpId="0" nodeType="clickEffect">
                                  <p:stCondLst>
                                    <p:cond delay="0"/>
                                  </p:stCondLst>
                                  <p:childTnLst>
                                    <p:set>
                                      <p:cBhvr>
                                        <p:cTn id="34" dur="1" fill="hold">
                                          <p:stCondLst>
                                            <p:cond delay="0"/>
                                          </p:stCondLst>
                                        </p:cTn>
                                        <p:tgtEl>
                                          <p:spTgt spid="29">
                                            <p:txEl>
                                              <p:pRg st="0" end="0"/>
                                            </p:txEl>
                                          </p:spTgt>
                                        </p:tgtEl>
                                        <p:attrNameLst>
                                          <p:attrName>style.visibility</p:attrName>
                                        </p:attrNameLst>
                                      </p:cBhvr>
                                      <p:to>
                                        <p:strVal val="visible"/>
                                      </p:to>
                                    </p:set>
                                    <p:animEffect transition="in" filter="randombar(vertical)">
                                      <p:cBhvr>
                                        <p:cTn id="3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7227" r="-121"/>
          <a:stretch/>
        </p:blipFill>
        <p:spPr>
          <a:xfrm>
            <a:off x="-1" y="749300"/>
            <a:ext cx="9144001" cy="6108700"/>
          </a:xfrm>
          <a:prstGeom prst="rect">
            <a:avLst/>
          </a:prstGeom>
        </p:spPr>
      </p:pic>
      <p:sp>
        <p:nvSpPr>
          <p:cNvPr id="5" name="Rectangle 4"/>
          <p:cNvSpPr/>
          <p:nvPr/>
        </p:nvSpPr>
        <p:spPr>
          <a:xfrm>
            <a:off x="3702861" y="4427958"/>
            <a:ext cx="5441139" cy="2092881"/>
          </a:xfrm>
          <a:prstGeom prst="rect">
            <a:avLst/>
          </a:prstGeom>
          <a:gradFill flip="none" rotWithShape="1">
            <a:gsLst>
              <a:gs pos="16000">
                <a:schemeClr val="accent1">
                  <a:lumMod val="5000"/>
                  <a:lumOff val="95000"/>
                </a:schemeClr>
              </a:gs>
              <a:gs pos="65000">
                <a:schemeClr val="accent1">
                  <a:lumMod val="45000"/>
                  <a:lumOff val="55000"/>
                  <a:alpha val="0"/>
                </a:schemeClr>
              </a:gs>
              <a:gs pos="80000">
                <a:schemeClr val="accent1">
                  <a:lumMod val="45000"/>
                  <a:lumOff val="55000"/>
                </a:schemeClr>
              </a:gs>
              <a:gs pos="73000">
                <a:schemeClr val="accent1">
                  <a:lumMod val="30000"/>
                  <a:lumOff val="70000"/>
                </a:schemeClr>
              </a:gs>
            </a:gsLst>
            <a:lin ang="16200000" scaled="1"/>
            <a:tileRect/>
          </a:gradFill>
          <a:ln>
            <a:noFill/>
          </a:ln>
        </p:spPr>
        <p:txBody>
          <a:bodyPr wrap="square">
            <a:spAutoFit/>
          </a:bodyPr>
          <a:lstStyle/>
          <a:p>
            <a:pPr algn="r"/>
            <a:r>
              <a:rPr lang="bn-IN" sz="6600" b="1" dirty="0" smtClean="0">
                <a:solidFill>
                  <a:srgbClr val="C00000"/>
                </a:solidFill>
                <a:latin typeface="NikoshBAN" panose="02000000000000000000" pitchFamily="2" charset="0"/>
                <a:cs typeface="NikoshBAN" panose="02000000000000000000" pitchFamily="2" charset="0"/>
              </a:rPr>
              <a:t>সাড়ে তিন হাত জমি</a:t>
            </a:r>
            <a:endParaRPr lang="bn-BD" sz="6600" b="1" dirty="0">
              <a:solidFill>
                <a:srgbClr val="C00000"/>
              </a:solidFill>
              <a:latin typeface="NikoshBAN" panose="02000000000000000000" pitchFamily="2" charset="0"/>
              <a:cs typeface="NikoshBAN" panose="02000000000000000000" pitchFamily="2" charset="0"/>
            </a:endParaRPr>
          </a:p>
          <a:p>
            <a:pPr algn="r"/>
            <a:r>
              <a:rPr lang="bn-BD" sz="3200" b="1" dirty="0">
                <a:latin typeface="NikoshBAN" pitchFamily="2" charset="0"/>
                <a:cs typeface="NikoshBAN" pitchFamily="2" charset="0"/>
              </a:rPr>
              <a:t>                       </a:t>
            </a:r>
            <a:r>
              <a:rPr lang="bn-IN" sz="3600" b="1" dirty="0" smtClean="0">
                <a:latin typeface="NikoshBAN" panose="02000000000000000000" pitchFamily="2" charset="0"/>
                <a:cs typeface="NikoshBAN" panose="02000000000000000000" pitchFamily="2" charset="0"/>
              </a:rPr>
              <a:t>মূল : লেব তলস্তয়</a:t>
            </a:r>
          </a:p>
          <a:p>
            <a:pPr algn="r"/>
            <a:r>
              <a:rPr lang="bn-IN" sz="2800" b="1" dirty="0" smtClean="0">
                <a:latin typeface="NikoshBAN" panose="02000000000000000000" pitchFamily="2" charset="0"/>
                <a:cs typeface="NikoshBAN" panose="02000000000000000000" pitchFamily="2" charset="0"/>
              </a:rPr>
              <a:t>রূপান্তর: প্রফেসর ড. সরকার আব্দুল মান্নান</a:t>
            </a:r>
            <a:endParaRPr lang="en-US" sz="4400" b="1" dirty="0">
              <a:latin typeface="NikoshBAN" panose="02000000000000000000" pitchFamily="2" charset="0"/>
              <a:cs typeface="NikoshBAN" panose="02000000000000000000" pitchFamily="2" charset="0"/>
            </a:endParaRPr>
          </a:p>
        </p:txBody>
      </p:sp>
      <p:sp>
        <p:nvSpPr>
          <p:cNvPr id="4" name="TextBox 3"/>
          <p:cNvSpPr txBox="1"/>
          <p:nvPr/>
        </p:nvSpPr>
        <p:spPr>
          <a:xfrm>
            <a:off x="-2" y="0"/>
            <a:ext cx="9144002" cy="830997"/>
          </a:xfrm>
          <a:prstGeom prst="rect">
            <a:avLst/>
          </a:prstGeom>
          <a:solidFill>
            <a:schemeClr val="bg1">
              <a:lumMod val="95000"/>
            </a:schemeClr>
          </a:solidFill>
          <a:ln w="57150">
            <a:noFill/>
          </a:ln>
        </p:spPr>
        <p:txBody>
          <a:bodyPr wrap="square" rtlCol="0">
            <a:spAutoFit/>
          </a:bodyPr>
          <a:lstStyle/>
          <a:p>
            <a:pPr algn="ctr"/>
            <a:r>
              <a:rPr lang="bn-IN" sz="4800" b="1" dirty="0" smtClean="0">
                <a:ln w="0"/>
                <a:solidFill>
                  <a:srgbClr val="7030A0"/>
                </a:solidFill>
                <a:effectLst>
                  <a:outerShdw blurRad="38100" dist="25400" dir="5400000" algn="ctr" rotWithShape="0">
                    <a:srgbClr val="6E747A">
                      <a:alpha val="43000"/>
                    </a:srgbClr>
                  </a:outerShdw>
                </a:effectLst>
                <a:latin typeface="NikoshBAN" pitchFamily="2" charset="0"/>
                <a:cs typeface="NikoshBAN" pitchFamily="2" charset="0"/>
              </a:rPr>
              <a:t>আজকের পাঠ</a:t>
            </a:r>
            <a:endParaRPr lang="en-US" sz="4800" b="1" dirty="0">
              <a:ln w="0"/>
              <a:solidFill>
                <a:srgbClr val="7030A0"/>
              </a:solidFill>
              <a:effectLst>
                <a:outerShdw blurRad="38100" dist="25400" dir="5400000" algn="ctr" rotWithShape="0">
                  <a:srgbClr val="6E747A">
                    <a:alpha val="43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968580125"/>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randombar(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500"/>
                                        <p:tgtEl>
                                          <p:spTgt spid="5"/>
                                        </p:tgtEl>
                                        <p:attrNameLst>
                                          <p:attrName>ppt_y</p:attrName>
                                        </p:attrNameLst>
                                      </p:cBhvr>
                                      <p:tavLst>
                                        <p:tav tm="0">
                                          <p:val>
                                            <p:strVal val="#ppt_y+#ppt_h*1.125000"/>
                                          </p:val>
                                        </p:tav>
                                        <p:tav tm="100000">
                                          <p:val>
                                            <p:strVal val="#ppt_y"/>
                                          </p:val>
                                        </p:tav>
                                      </p:tavLst>
                                    </p:anim>
                                    <p:animEffect transition="in" filter="wipe(up)">
                                      <p:cBhvr>
                                        <p:cTn id="18"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427571" y="865481"/>
            <a:ext cx="3001142" cy="1200329"/>
          </a:xfrm>
          <a:prstGeom prst="rect">
            <a:avLst/>
          </a:prstGeom>
        </p:spPr>
        <p:txBody>
          <a:bodyPr wrap="none">
            <a:spAutoFit/>
          </a:bodyPr>
          <a:lstStyle/>
          <a:p>
            <a:pPr algn="ctr"/>
            <a:r>
              <a:rPr lang="bn-BD" sz="72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 ফল</a:t>
            </a:r>
            <a:endParaRPr lang="en-US" sz="72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Rectangle 2"/>
          <p:cNvSpPr/>
          <p:nvPr/>
        </p:nvSpPr>
        <p:spPr>
          <a:xfrm>
            <a:off x="335193" y="2967168"/>
            <a:ext cx="8785584" cy="2862322"/>
          </a:xfrm>
          <a:prstGeom prst="rect">
            <a:avLst/>
          </a:prstGeom>
        </p:spPr>
        <p:txBody>
          <a:bodyPr wrap="square">
            <a:spAutoFit/>
          </a:bodyPr>
          <a:lstStyle/>
          <a:p>
            <a:r>
              <a:rPr lang="bn-IN" sz="3000" b="1" dirty="0">
                <a:solidFill>
                  <a:schemeClr val="bg1"/>
                </a:solidFill>
                <a:effectLst>
                  <a:outerShdw blurRad="38100" dist="38100" dir="2700000" algn="tl">
                    <a:srgbClr val="000000">
                      <a:alpha val="43137"/>
                    </a:srgbClr>
                  </a:outerShdw>
                </a:effectLst>
                <a:latin typeface="NikoshBAN" pitchFamily="2" charset="0"/>
                <a:cs typeface="NikoshBAN" pitchFamily="2" charset="0"/>
              </a:rPr>
              <a:t>১। </a:t>
            </a:r>
            <a:r>
              <a:rPr lang="bn-BD" sz="3000" b="1" dirty="0">
                <a:solidFill>
                  <a:schemeClr val="bg1"/>
                </a:solidFill>
                <a:effectLst>
                  <a:outerShdw blurRad="38100" dist="38100" dir="2700000" algn="tl">
                    <a:srgbClr val="000000">
                      <a:alpha val="43137"/>
                    </a:srgbClr>
                  </a:outerShdw>
                </a:effectLst>
                <a:latin typeface="NikoshBAN" pitchFamily="2" charset="0"/>
                <a:cs typeface="NikoshBAN" pitchFamily="2" charset="0"/>
              </a:rPr>
              <a:t>লেখক </a:t>
            </a:r>
            <a:r>
              <a:rPr lang="en-US" sz="30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লেব</a:t>
            </a:r>
            <a:r>
              <a:rPr lang="en-US" sz="30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30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তলস্তয়</a:t>
            </a:r>
            <a:r>
              <a:rPr lang="bn-BD" sz="30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bn-BD" sz="3000" b="1" dirty="0">
                <a:solidFill>
                  <a:schemeClr val="bg1"/>
                </a:solidFill>
                <a:effectLst>
                  <a:outerShdw blurRad="38100" dist="38100" dir="2700000" algn="tl">
                    <a:srgbClr val="000000">
                      <a:alpha val="43137"/>
                    </a:srgbClr>
                  </a:outerShdw>
                </a:effectLst>
                <a:latin typeface="NikoshBAN" pitchFamily="2" charset="0"/>
                <a:cs typeface="NikoshBAN" pitchFamily="2" charset="0"/>
              </a:rPr>
              <a:t>এর </a:t>
            </a:r>
            <a:r>
              <a:rPr lang="bn-IN" sz="3000" b="1" dirty="0">
                <a:solidFill>
                  <a:schemeClr val="bg1"/>
                </a:solidFill>
                <a:effectLst>
                  <a:outerShdw blurRad="38100" dist="38100" dir="2700000" algn="tl">
                    <a:srgbClr val="000000">
                      <a:alpha val="43137"/>
                    </a:srgbClr>
                  </a:outerShdw>
                </a:effectLst>
                <a:latin typeface="NikoshBAN" pitchFamily="2" charset="0"/>
                <a:cs typeface="NikoshBAN" pitchFamily="2" charset="0"/>
              </a:rPr>
              <a:t>সংক্ষিপ্ত </a:t>
            </a:r>
            <a:r>
              <a:rPr lang="en-US" sz="30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জীবনী</a:t>
            </a:r>
            <a:r>
              <a:rPr lang="bn-IN" sz="30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bn-BD" sz="3000" b="1" dirty="0">
                <a:solidFill>
                  <a:schemeClr val="bg1"/>
                </a:solidFill>
                <a:effectLst>
                  <a:outerShdw blurRad="38100" dist="38100" dir="2700000" algn="tl">
                    <a:srgbClr val="000000">
                      <a:alpha val="43137"/>
                    </a:srgbClr>
                  </a:outerShdw>
                </a:effectLst>
                <a:latin typeface="NikoshBAN" pitchFamily="2" charset="0"/>
                <a:cs typeface="NikoshBAN" pitchFamily="2" charset="0"/>
              </a:rPr>
              <a:t>বলতে পারবে ।</a:t>
            </a:r>
          </a:p>
          <a:p>
            <a:r>
              <a:rPr lang="bn-IN" sz="30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২। </a:t>
            </a:r>
            <a:r>
              <a:rPr lang="en-US" sz="30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লেখক</a:t>
            </a:r>
            <a:r>
              <a:rPr lang="en-US" sz="30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30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এর</a:t>
            </a:r>
            <a:r>
              <a:rPr lang="en-US" sz="30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30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রচিত</a:t>
            </a:r>
            <a:r>
              <a:rPr lang="en-US" sz="3000" b="1" dirty="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30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কালজয়ী</a:t>
            </a:r>
            <a:r>
              <a:rPr lang="en-US" sz="30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30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কিছু</a:t>
            </a:r>
            <a:r>
              <a:rPr lang="en-US" sz="30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30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গ্রন্থাবলী</a:t>
            </a:r>
            <a:r>
              <a:rPr lang="en-US" sz="30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ও </a:t>
            </a:r>
            <a:r>
              <a:rPr lang="en-US" sz="30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উপন্যাস</a:t>
            </a:r>
            <a:r>
              <a:rPr lang="en-US" sz="30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30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সম্পর্কে</a:t>
            </a:r>
            <a:r>
              <a:rPr lang="en-US" sz="30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30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স্বচ্ছ</a:t>
            </a:r>
            <a:r>
              <a:rPr lang="en-US" sz="30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p>
          <a:p>
            <a:r>
              <a:rPr lang="en-US" sz="3000" b="1" dirty="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30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30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ধারণা</a:t>
            </a:r>
            <a:r>
              <a:rPr lang="en-US" sz="30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30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জন্মাবে</a:t>
            </a:r>
            <a:r>
              <a:rPr lang="en-US" sz="30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a:t>
            </a:r>
            <a:endParaRPr lang="bn-BD" sz="30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endParaRPr>
          </a:p>
          <a:p>
            <a:r>
              <a:rPr lang="bn-IN" sz="30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৩। শব্দার্থ বলতে পারবে</a:t>
            </a:r>
            <a:r>
              <a:rPr lang="bn-BD" sz="30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a:t>
            </a:r>
            <a:endParaRPr lang="en-US" sz="30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endParaRPr>
          </a:p>
          <a:p>
            <a:r>
              <a:rPr lang="bn-IN" sz="30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৪</a:t>
            </a:r>
            <a:r>
              <a:rPr lang="bn-IN" sz="3000" b="1" dirty="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bn-IN" sz="30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গল্পের মূল বিষয়বস্তু বলতে পারবে।</a:t>
            </a:r>
            <a:endParaRPr lang="bn-BD" sz="3000" b="1" dirty="0">
              <a:solidFill>
                <a:schemeClr val="bg1"/>
              </a:solidFill>
              <a:effectLst>
                <a:outerShdw blurRad="38100" dist="38100" dir="2700000" algn="tl">
                  <a:srgbClr val="000000">
                    <a:alpha val="43137"/>
                  </a:srgbClr>
                </a:outerShdw>
              </a:effectLst>
              <a:latin typeface="NikoshBAN" pitchFamily="2" charset="0"/>
              <a:cs typeface="NikoshBAN" pitchFamily="2" charset="0"/>
            </a:endParaRPr>
          </a:p>
          <a:p>
            <a:r>
              <a:rPr lang="bn-IN" sz="3000" b="1" dirty="0">
                <a:solidFill>
                  <a:schemeClr val="bg1"/>
                </a:solidFill>
                <a:effectLst>
                  <a:outerShdw blurRad="38100" dist="38100" dir="2700000" algn="tl">
                    <a:srgbClr val="000000">
                      <a:alpha val="43137"/>
                    </a:srgbClr>
                  </a:outerShdw>
                </a:effectLst>
                <a:latin typeface="NikoshBAN" pitchFamily="2" charset="0"/>
                <a:cs typeface="NikoshBAN" pitchFamily="2" charset="0"/>
              </a:rPr>
              <a:t>৫। </a:t>
            </a:r>
            <a:r>
              <a:rPr lang="bn-IN" sz="30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অতিরিক্ত লোভ করলে কী হয়- তা অনুধাবন করতে পারবে</a:t>
            </a:r>
            <a:r>
              <a:rPr lang="bn-BD" sz="30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endParaRPr lang="bn-BD" sz="3000" b="1" dirty="0">
              <a:solidFill>
                <a:schemeClr val="bg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Rectangle 3"/>
          <p:cNvSpPr/>
          <p:nvPr/>
        </p:nvSpPr>
        <p:spPr>
          <a:xfrm>
            <a:off x="361047" y="2065810"/>
            <a:ext cx="6009979" cy="923330"/>
          </a:xfrm>
          <a:prstGeom prst="rect">
            <a:avLst/>
          </a:prstGeom>
        </p:spPr>
        <p:txBody>
          <a:bodyPr wrap="none">
            <a:spAutoFit/>
          </a:bodyPr>
          <a:lstStyle/>
          <a:p>
            <a:r>
              <a:rPr lang="bn-BD" sz="5400" b="1" dirty="0">
                <a:solidFill>
                  <a:schemeClr val="bg1"/>
                </a:solidFill>
                <a:latin typeface="NikoshBAN" pitchFamily="2" charset="0"/>
                <a:cs typeface="NikoshBAN" pitchFamily="2" charset="0"/>
              </a:rPr>
              <a:t>এই পাঠ শেষে শিক্ষার্থীরা</a:t>
            </a:r>
            <a:r>
              <a:rPr lang="bn-IN" sz="5400" b="1" dirty="0">
                <a:solidFill>
                  <a:schemeClr val="bg1"/>
                </a:solidFill>
                <a:latin typeface="NikoshBAN" pitchFamily="2" charset="0"/>
                <a:cs typeface="NikoshBAN" pitchFamily="2" charset="0"/>
              </a:rPr>
              <a:t>...</a:t>
            </a:r>
            <a:r>
              <a:rPr lang="bn-BD" sz="5400" b="1" dirty="0">
                <a:solidFill>
                  <a:schemeClr val="bg1"/>
                </a:solidFill>
                <a:latin typeface="NikoshBAN" pitchFamily="2" charset="0"/>
                <a:cs typeface="NikoshBAN" pitchFamily="2" charset="0"/>
              </a:rPr>
              <a:t> </a:t>
            </a:r>
            <a:endParaRPr lang="bn-IN" sz="5400" b="1"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3145741565"/>
      </p:ext>
    </p:extLst>
  </p:cSld>
  <p:clrMapOvr>
    <a:masterClrMapping/>
  </p:clrMapOvr>
  <mc:AlternateContent xmlns:mc="http://schemas.openxmlformats.org/markup-compatibility/2006" xmlns:p14="http://schemas.microsoft.com/office/powerpoint/2010/main">
    <mc:Choice Requires="p14">
      <p:transition spd="slow">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42"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down)">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down)">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down)">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wipe(down)">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5"/>
      <p:bldP spid="4" grpId="0"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4421" t="1535" r="25009" b="13800"/>
          <a:stretch/>
        </p:blipFill>
        <p:spPr>
          <a:xfrm>
            <a:off x="-247651" y="0"/>
            <a:ext cx="9620251"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103" y="878127"/>
            <a:ext cx="3331588" cy="4751479"/>
          </a:xfrm>
          <a:prstGeom prst="rect">
            <a:avLst/>
          </a:prstGeom>
          <a:ln>
            <a:noFill/>
          </a:ln>
          <a:effectLst>
            <a:outerShdw blurRad="190500" algn="tl" rotWithShape="0">
              <a:srgbClr val="000000">
                <a:alpha val="70000"/>
              </a:srgbClr>
            </a:outerShdw>
          </a:effectLst>
        </p:spPr>
      </p:pic>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2502" y="471764"/>
            <a:ext cx="237037" cy="270782"/>
          </a:xfrm>
          <a:prstGeom prst="rect">
            <a:avLst/>
          </a:prstGeom>
        </p:spPr>
      </p:pic>
      <p:sp>
        <p:nvSpPr>
          <p:cNvPr id="2" name="Rectangle 1"/>
          <p:cNvSpPr/>
          <p:nvPr/>
        </p:nvSpPr>
        <p:spPr>
          <a:xfrm>
            <a:off x="6047991" y="69254"/>
            <a:ext cx="667170" cy="547842"/>
          </a:xfrm>
          <a:prstGeom prst="rect">
            <a:avLst/>
          </a:prstGeom>
        </p:spPr>
        <p:txBody>
          <a:bodyPr wrap="none">
            <a:spAutoFit/>
          </a:bodyPr>
          <a:lstStyle/>
          <a:p>
            <a:pPr algn="ctr" defTabSz="1244600">
              <a:lnSpc>
                <a:spcPct val="90000"/>
              </a:lnSpc>
              <a:spcBef>
                <a:spcPct val="0"/>
              </a:spcBef>
              <a:spcAft>
                <a:spcPct val="35000"/>
              </a:spcAft>
            </a:pPr>
            <a:r>
              <a:rPr lang="en-US" sz="3200" b="1" dirty="0" err="1">
                <a:solidFill>
                  <a:srgbClr val="7030A0"/>
                </a:solidFill>
                <a:latin typeface="NikoshBAN" panose="02000000000000000000" pitchFamily="2" charset="0"/>
                <a:cs typeface="NikoshBAN" panose="02000000000000000000" pitchFamily="2" charset="0"/>
              </a:rPr>
              <a:t>জন্ম</a:t>
            </a:r>
            <a:endParaRPr lang="en-US" sz="3200" b="1" dirty="0">
              <a:solidFill>
                <a:srgbClr val="7030A0"/>
              </a:solidFill>
              <a:latin typeface="NikoshBAN" panose="02000000000000000000" pitchFamily="2" charset="0"/>
              <a:cs typeface="NikoshBAN" panose="02000000000000000000" pitchFamily="2" charset="0"/>
            </a:endParaRPr>
          </a:p>
        </p:txBody>
      </p:sp>
      <p:sp>
        <p:nvSpPr>
          <p:cNvPr id="3" name="Rectangle 2"/>
          <p:cNvSpPr/>
          <p:nvPr/>
        </p:nvSpPr>
        <p:spPr>
          <a:xfrm>
            <a:off x="5846564" y="1324277"/>
            <a:ext cx="1168910" cy="547842"/>
          </a:xfrm>
          <a:prstGeom prst="rect">
            <a:avLst/>
          </a:prstGeom>
        </p:spPr>
        <p:txBody>
          <a:bodyPr wrap="none">
            <a:spAutoFit/>
          </a:bodyPr>
          <a:lstStyle/>
          <a:p>
            <a:pPr algn="ctr" defTabSz="1244600">
              <a:lnSpc>
                <a:spcPct val="90000"/>
              </a:lnSpc>
              <a:spcBef>
                <a:spcPct val="0"/>
              </a:spcBef>
              <a:spcAft>
                <a:spcPct val="35000"/>
              </a:spcAft>
            </a:pPr>
            <a:r>
              <a:rPr lang="bn-IN" sz="3200" b="1" dirty="0">
                <a:solidFill>
                  <a:srgbClr val="7030A0"/>
                </a:solidFill>
                <a:latin typeface="NikoshBAN" panose="02000000000000000000" pitchFamily="2" charset="0"/>
                <a:cs typeface="NikoshBAN" panose="02000000000000000000" pitchFamily="2" charset="0"/>
              </a:rPr>
              <a:t>জন্মস্থান</a:t>
            </a:r>
            <a:endParaRPr lang="en-US" sz="3200" b="1" dirty="0">
              <a:solidFill>
                <a:srgbClr val="7030A0"/>
              </a:solidFill>
              <a:latin typeface="NikoshBAN" panose="02000000000000000000" pitchFamily="2" charset="0"/>
              <a:cs typeface="NikoshBAN" panose="02000000000000000000" pitchFamily="2" charset="0"/>
            </a:endParaRPr>
          </a:p>
        </p:txBody>
      </p:sp>
      <p:sp>
        <p:nvSpPr>
          <p:cNvPr id="72" name="Rectangle 71"/>
          <p:cNvSpPr/>
          <p:nvPr/>
        </p:nvSpPr>
        <p:spPr>
          <a:xfrm>
            <a:off x="4521239" y="1963662"/>
            <a:ext cx="3783957" cy="430887"/>
          </a:xfrm>
          <a:prstGeom prst="rect">
            <a:avLst/>
          </a:prstGeom>
        </p:spPr>
        <p:txBody>
          <a:bodyPr wrap="square">
            <a:spAutoFit/>
          </a:bodyPr>
          <a:lstStyle/>
          <a:p>
            <a:r>
              <a:rPr lang="bn-IN" sz="2200" b="1" dirty="0">
                <a:latin typeface="NikoshBAN" panose="02000000000000000000" pitchFamily="2" charset="0"/>
                <a:cs typeface="NikoshBAN" panose="02000000000000000000" pitchFamily="2" charset="0"/>
              </a:rPr>
              <a:t>তুলা প্রদেশের </a:t>
            </a:r>
            <a:r>
              <a:rPr lang="bn-IN" sz="2200" b="1" dirty="0" smtClean="0">
                <a:latin typeface="NikoshBAN" panose="02000000000000000000" pitchFamily="2" charset="0"/>
                <a:cs typeface="NikoshBAN" panose="02000000000000000000" pitchFamily="2" charset="0"/>
              </a:rPr>
              <a:t>ইয়াসনায়া পলিয়ানা, রাশিয়া</a:t>
            </a:r>
            <a:endParaRPr lang="en-US" sz="2200" b="1" dirty="0">
              <a:latin typeface="NikoshBAN" pitchFamily="2" charset="0"/>
              <a:cs typeface="NikoshBAN" pitchFamily="2" charset="0"/>
            </a:endParaRPr>
          </a:p>
        </p:txBody>
      </p:sp>
      <p:sp>
        <p:nvSpPr>
          <p:cNvPr id="73" name="Rectangle 72"/>
          <p:cNvSpPr/>
          <p:nvPr/>
        </p:nvSpPr>
        <p:spPr>
          <a:xfrm>
            <a:off x="6927063" y="3536145"/>
            <a:ext cx="285655" cy="547842"/>
          </a:xfrm>
          <a:prstGeom prst="rect">
            <a:avLst/>
          </a:prstGeom>
        </p:spPr>
        <p:txBody>
          <a:bodyPr wrap="none">
            <a:spAutoFit/>
          </a:bodyPr>
          <a:lstStyle/>
          <a:p>
            <a:pPr algn="ctr" defTabSz="1244600">
              <a:lnSpc>
                <a:spcPct val="90000"/>
              </a:lnSpc>
              <a:spcBef>
                <a:spcPct val="0"/>
              </a:spcBef>
              <a:spcAft>
                <a:spcPct val="35000"/>
              </a:spcAft>
            </a:pPr>
            <a:r>
              <a:rPr lang="bn-IN" sz="3200" b="1" dirty="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sp>
        <p:nvSpPr>
          <p:cNvPr id="80" name="Rectangle 79"/>
          <p:cNvSpPr/>
          <p:nvPr/>
        </p:nvSpPr>
        <p:spPr>
          <a:xfrm>
            <a:off x="5346956" y="6285505"/>
            <a:ext cx="2120038" cy="461665"/>
          </a:xfrm>
          <a:prstGeom prst="rect">
            <a:avLst/>
          </a:prstGeom>
        </p:spPr>
        <p:txBody>
          <a:bodyPr wrap="square">
            <a:spAutoFit/>
          </a:bodyPr>
          <a:lstStyle/>
          <a:p>
            <a:r>
              <a:rPr lang="bn-IN" sz="2400" dirty="0">
                <a:latin typeface="NikoshBAN" panose="02000000000000000000" pitchFamily="2" charset="0"/>
                <a:cs typeface="NikoshBAN" panose="02000000000000000000" pitchFamily="2" charset="0"/>
              </a:rPr>
              <a:t>২০শে নভেম্বর, </a:t>
            </a:r>
            <a:r>
              <a:rPr lang="bn-IN" sz="2400" dirty="0" smtClean="0">
                <a:latin typeface="NikoshBAN" panose="02000000000000000000" pitchFamily="2" charset="0"/>
                <a:cs typeface="NikoshBAN" panose="02000000000000000000" pitchFamily="2" charset="0"/>
              </a:rPr>
              <a:t>১৯১০</a:t>
            </a:r>
            <a:endParaRPr lang="bn-BD" sz="2400" b="1" dirty="0">
              <a:latin typeface="NikoshBAN" panose="02000000000000000000" pitchFamily="2" charset="0"/>
              <a:cs typeface="NikoshBAN" panose="02000000000000000000" pitchFamily="2" charset="0"/>
            </a:endParaRPr>
          </a:p>
        </p:txBody>
      </p:sp>
      <p:sp>
        <p:nvSpPr>
          <p:cNvPr id="30" name="Rectangle 29"/>
          <p:cNvSpPr/>
          <p:nvPr/>
        </p:nvSpPr>
        <p:spPr>
          <a:xfrm>
            <a:off x="5034536" y="3604596"/>
            <a:ext cx="2701381" cy="584775"/>
          </a:xfrm>
          <a:prstGeom prst="rect">
            <a:avLst/>
          </a:prstGeom>
        </p:spPr>
        <p:txBody>
          <a:bodyPr wrap="none">
            <a:spAutoFit/>
          </a:bodyPr>
          <a:lstStyle/>
          <a:p>
            <a:r>
              <a:rPr lang="bn-BD" sz="3200" b="1" dirty="0" smtClean="0">
                <a:solidFill>
                  <a:srgbClr val="7030A0"/>
                </a:solidFill>
                <a:latin typeface="NikoshBAN" panose="02000000000000000000" pitchFamily="2" charset="0"/>
                <a:cs typeface="NikoshBAN" panose="02000000000000000000" pitchFamily="2" charset="0"/>
              </a:rPr>
              <a:t>উল্লেখযোগ্য</a:t>
            </a:r>
            <a:r>
              <a:rPr lang="bn-IN" sz="3200" b="1" dirty="0" smtClean="0">
                <a:solidFill>
                  <a:srgbClr val="7030A0"/>
                </a:solidFill>
                <a:latin typeface="NikoshBAN" panose="02000000000000000000" pitchFamily="2" charset="0"/>
                <a:cs typeface="NikoshBAN" panose="02000000000000000000" pitchFamily="2" charset="0"/>
              </a:rPr>
              <a:t> উপন্যাস</a:t>
            </a:r>
            <a:endParaRPr lang="en-US" sz="3200" b="1" dirty="0">
              <a:solidFill>
                <a:srgbClr val="7030A0"/>
              </a:solidFill>
            </a:endParaRPr>
          </a:p>
        </p:txBody>
      </p:sp>
      <p:sp>
        <p:nvSpPr>
          <p:cNvPr id="31" name="Rectangle 30"/>
          <p:cNvSpPr/>
          <p:nvPr/>
        </p:nvSpPr>
        <p:spPr>
          <a:xfrm>
            <a:off x="4984849" y="3095755"/>
            <a:ext cx="2826415" cy="461665"/>
          </a:xfrm>
          <a:prstGeom prst="rect">
            <a:avLst/>
          </a:prstGeom>
        </p:spPr>
        <p:txBody>
          <a:bodyPr wrap="none">
            <a:spAutoFit/>
          </a:bodyPr>
          <a:lstStyle/>
          <a:p>
            <a:r>
              <a:rPr lang="bn-IN" sz="2400" dirty="0" smtClean="0">
                <a:latin typeface="NikoshBAN" pitchFamily="2" charset="0"/>
                <a:cs typeface="NikoshBAN" pitchFamily="2" charset="0"/>
              </a:rPr>
              <a:t>সঙ্গীতশাস্ত্র ও চিত্রাংকন শাস্ত্র</a:t>
            </a:r>
            <a:endParaRPr lang="bn-BD" sz="2400" dirty="0">
              <a:latin typeface="NikoshBAN" pitchFamily="2" charset="0"/>
              <a:cs typeface="NikoshBAN" pitchFamily="2" charset="0"/>
            </a:endParaRPr>
          </a:p>
        </p:txBody>
      </p:sp>
      <p:sp>
        <p:nvSpPr>
          <p:cNvPr id="29" name="Rectangle 28"/>
          <p:cNvSpPr/>
          <p:nvPr/>
        </p:nvSpPr>
        <p:spPr>
          <a:xfrm>
            <a:off x="6073391" y="5435537"/>
            <a:ext cx="715260" cy="584775"/>
          </a:xfrm>
          <a:prstGeom prst="rect">
            <a:avLst/>
          </a:prstGeom>
        </p:spPr>
        <p:txBody>
          <a:bodyPr wrap="none">
            <a:spAutoFit/>
          </a:bodyPr>
          <a:lstStyle/>
          <a:p>
            <a:r>
              <a:rPr lang="bn-IN" sz="3200" b="1" dirty="0" smtClean="0">
                <a:solidFill>
                  <a:srgbClr val="7030A0"/>
                </a:solidFill>
                <a:latin typeface="NikoshBAN" panose="02000000000000000000" pitchFamily="2" charset="0"/>
                <a:cs typeface="NikoshBAN" panose="02000000000000000000" pitchFamily="2" charset="0"/>
              </a:rPr>
              <a:t>মৃত্যু</a:t>
            </a:r>
            <a:endParaRPr lang="en-US" sz="3200" b="1" dirty="0">
              <a:solidFill>
                <a:srgbClr val="7030A0"/>
              </a:solidFill>
            </a:endParaRPr>
          </a:p>
        </p:txBody>
      </p:sp>
      <p:sp>
        <p:nvSpPr>
          <p:cNvPr id="32" name="Rectangle 31"/>
          <p:cNvSpPr/>
          <p:nvPr/>
        </p:nvSpPr>
        <p:spPr>
          <a:xfrm>
            <a:off x="5327089" y="705498"/>
            <a:ext cx="2414444" cy="523220"/>
          </a:xfrm>
          <a:prstGeom prst="rect">
            <a:avLst/>
          </a:prstGeom>
        </p:spPr>
        <p:txBody>
          <a:bodyPr wrap="none">
            <a:spAutoFit/>
          </a:bodyPr>
          <a:lstStyle/>
          <a:p>
            <a:r>
              <a:rPr lang="bn-IN" sz="2800" dirty="0">
                <a:latin typeface="NikoshBAN" panose="02000000000000000000" pitchFamily="2" charset="0"/>
                <a:cs typeface="NikoshBAN" panose="02000000000000000000" pitchFamily="2" charset="0"/>
              </a:rPr>
              <a:t>২৮শে আগস্ট, ১৮২৮</a:t>
            </a:r>
            <a:endParaRPr lang="en-US" sz="2800" b="1" dirty="0">
              <a:latin typeface="NikoshBAN" pitchFamily="2" charset="0"/>
              <a:cs typeface="NikoshBAN" pitchFamily="2" charset="0"/>
            </a:endParaRPr>
          </a:p>
        </p:txBody>
      </p:sp>
      <p:sp>
        <p:nvSpPr>
          <p:cNvPr id="33" name="Rectangle 32"/>
          <p:cNvSpPr/>
          <p:nvPr/>
        </p:nvSpPr>
        <p:spPr>
          <a:xfrm>
            <a:off x="0" y="228855"/>
            <a:ext cx="4288353" cy="604781"/>
          </a:xfrm>
          <a:prstGeom prst="rect">
            <a:avLst/>
          </a:prstGeom>
        </p:spPr>
        <p:txBody>
          <a:bodyPr wrap="none">
            <a:spAutoFit/>
          </a:bodyPr>
          <a:lstStyle/>
          <a:p>
            <a:pPr algn="ctr" defTabSz="1244600">
              <a:lnSpc>
                <a:spcPct val="90000"/>
              </a:lnSpc>
              <a:spcBef>
                <a:spcPct val="0"/>
              </a:spcBef>
            </a:pPr>
            <a:r>
              <a:rPr lang="bn-IN" sz="3600" b="1" dirty="0" smtClean="0">
                <a:latin typeface="NikoshBAN" panose="02000000000000000000" pitchFamily="2" charset="0"/>
                <a:cs typeface="NikoshBAN" panose="02000000000000000000" pitchFamily="2" charset="0"/>
              </a:rPr>
              <a:t>ছ</a:t>
            </a:r>
            <a:r>
              <a:rPr lang="en-US" sz="3600" b="1" dirty="0" err="1" smtClean="0">
                <a:latin typeface="NikoshBAN" panose="02000000000000000000" pitchFamily="2" charset="0"/>
                <a:cs typeface="NikoshBAN" panose="02000000000000000000" pitchFamily="2" charset="0"/>
              </a:rPr>
              <a:t>বিতে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কাকে</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দেখতে</a:t>
            </a:r>
            <a:r>
              <a:rPr lang="en-US" sz="3600" b="1"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পাচ্ছো</a:t>
            </a:r>
            <a:r>
              <a:rPr lang="bn-IN" sz="3600" b="1" dirty="0" smtClean="0">
                <a:solidFill>
                  <a:srgbClr val="FF0000"/>
                </a:solidFill>
                <a:latin typeface="NikoshBAN" panose="02000000000000000000" pitchFamily="2" charset="0"/>
                <a:cs typeface="NikoshBAN" panose="02000000000000000000" pitchFamily="2" charset="0"/>
              </a:rPr>
              <a:t>?</a:t>
            </a:r>
            <a:endParaRPr lang="bn-BD" sz="3600" b="1" dirty="0">
              <a:solidFill>
                <a:srgbClr val="FF0000"/>
              </a:solidFill>
              <a:latin typeface="NikoshBAN" panose="02000000000000000000" pitchFamily="2" charset="0"/>
              <a:cs typeface="NikoshBAN" panose="02000000000000000000" pitchFamily="2" charset="0"/>
            </a:endParaRPr>
          </a:p>
        </p:txBody>
      </p:sp>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2502" y="1717901"/>
            <a:ext cx="237037" cy="270782"/>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8457" y="4043712"/>
            <a:ext cx="237037" cy="270782"/>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2502" y="2874350"/>
            <a:ext cx="237037" cy="270782"/>
          </a:xfrm>
          <a:prstGeom prst="rect">
            <a:avLst/>
          </a:prstGeom>
        </p:spPr>
      </p:pic>
      <p:sp>
        <p:nvSpPr>
          <p:cNvPr id="43" name="Rectangle 42"/>
          <p:cNvSpPr/>
          <p:nvPr/>
        </p:nvSpPr>
        <p:spPr>
          <a:xfrm>
            <a:off x="5594396" y="2454383"/>
            <a:ext cx="1662635" cy="584775"/>
          </a:xfrm>
          <a:prstGeom prst="rect">
            <a:avLst/>
          </a:prstGeom>
        </p:spPr>
        <p:txBody>
          <a:bodyPr wrap="none">
            <a:spAutoFit/>
          </a:bodyPr>
          <a:lstStyle/>
          <a:p>
            <a:r>
              <a:rPr lang="bn-IN" sz="3200" b="1" dirty="0" smtClean="0">
                <a:solidFill>
                  <a:srgbClr val="7030A0"/>
                </a:solidFill>
                <a:latin typeface="NikoshBAN" panose="02000000000000000000" pitchFamily="2" charset="0"/>
                <a:cs typeface="NikoshBAN" panose="02000000000000000000" pitchFamily="2" charset="0"/>
              </a:rPr>
              <a:t>শিক্ষা জীবন</a:t>
            </a:r>
            <a:endParaRPr lang="en-US" sz="3200" b="1" dirty="0">
              <a:solidFill>
                <a:srgbClr val="7030A0"/>
              </a:solidFill>
            </a:endParaRPr>
          </a:p>
        </p:txBody>
      </p:sp>
      <p:sp>
        <p:nvSpPr>
          <p:cNvPr id="45" name="Rectangle 44"/>
          <p:cNvSpPr/>
          <p:nvPr/>
        </p:nvSpPr>
        <p:spPr>
          <a:xfrm>
            <a:off x="4814766" y="4263406"/>
            <a:ext cx="3528530" cy="1200329"/>
          </a:xfrm>
          <a:prstGeom prst="rect">
            <a:avLst/>
          </a:prstGeom>
        </p:spPr>
        <p:txBody>
          <a:bodyPr wrap="none">
            <a:spAutoFit/>
          </a:bodyPr>
          <a:lstStyle/>
          <a:p>
            <a:pPr algn="ctr"/>
            <a:r>
              <a:rPr lang="bn-IN" sz="2400" dirty="0" smtClean="0">
                <a:latin typeface="NikoshBAN" pitchFamily="2" charset="0"/>
                <a:cs typeface="NikoshBAN" pitchFamily="2" charset="0"/>
              </a:rPr>
              <a:t>ওয়ার এন্ড পিস (১৮৬২-৬৮)</a:t>
            </a:r>
          </a:p>
          <a:p>
            <a:pPr algn="ctr"/>
            <a:r>
              <a:rPr lang="bn-IN" sz="2400" dirty="0" smtClean="0">
                <a:latin typeface="NikoshBAN" pitchFamily="2" charset="0"/>
                <a:cs typeface="NikoshBAN" pitchFamily="2" charset="0"/>
              </a:rPr>
              <a:t>আন্না কারেনিনা (১৮৭৮) </a:t>
            </a:r>
          </a:p>
          <a:p>
            <a:pPr algn="ctr"/>
            <a:r>
              <a:rPr lang="bn-IN" sz="2400" dirty="0" smtClean="0">
                <a:latin typeface="NikoshBAN" pitchFamily="2" charset="0"/>
                <a:cs typeface="NikoshBAN" pitchFamily="2" charset="0"/>
              </a:rPr>
              <a:t>ইভান ইলিচের মৃত্যু, ফাদার সিয়ের্গি </a:t>
            </a:r>
            <a:endParaRPr lang="bn-BD" sz="2400" dirty="0">
              <a:latin typeface="NikoshBAN" pitchFamily="2" charset="0"/>
              <a:cs typeface="NikoshBAN" pitchFamily="2" charset="0"/>
            </a:endParaRPr>
          </a:p>
        </p:txBody>
      </p:sp>
      <p:pic>
        <p:nvPicPr>
          <p:cNvPr id="48" name="Picture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8457" y="6014723"/>
            <a:ext cx="237037" cy="270782"/>
          </a:xfrm>
          <a:prstGeom prst="rect">
            <a:avLst/>
          </a:prstGeom>
        </p:spPr>
      </p:pic>
      <p:sp>
        <p:nvSpPr>
          <p:cNvPr id="21" name="Rectangle 20"/>
          <p:cNvSpPr/>
          <p:nvPr/>
        </p:nvSpPr>
        <p:spPr>
          <a:xfrm>
            <a:off x="975455" y="5727924"/>
            <a:ext cx="2008883" cy="661720"/>
          </a:xfrm>
          <a:prstGeom prst="rect">
            <a:avLst/>
          </a:prstGeom>
        </p:spPr>
        <p:txBody>
          <a:bodyPr wrap="none">
            <a:spAutoFit/>
          </a:bodyPr>
          <a:lstStyle/>
          <a:p>
            <a:pPr algn="ctr" defTabSz="1244600">
              <a:lnSpc>
                <a:spcPct val="90000"/>
              </a:lnSpc>
              <a:spcBef>
                <a:spcPct val="0"/>
              </a:spcBef>
            </a:pPr>
            <a:r>
              <a:rPr lang="bn-IN" sz="4000" b="1" dirty="0" smtClean="0">
                <a:latin typeface="NikoshBAN" panose="02000000000000000000" pitchFamily="2" charset="0"/>
                <a:cs typeface="NikoshBAN" panose="02000000000000000000" pitchFamily="2" charset="0"/>
              </a:rPr>
              <a:t>লেব তলস্তয়</a:t>
            </a:r>
            <a:endParaRPr lang="bn-BD"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8841493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3">
                                            <p:txEl>
                                              <p:pRg st="0" end="0"/>
                                            </p:txEl>
                                          </p:spTgt>
                                        </p:tgtEl>
                                        <p:attrNameLst>
                                          <p:attrName>style.visibility</p:attrName>
                                        </p:attrNameLst>
                                      </p:cBhvr>
                                      <p:to>
                                        <p:strVal val="visible"/>
                                      </p:to>
                                    </p:set>
                                    <p:animEffect transition="in" filter="wipe(down)">
                                      <p:cBhvr>
                                        <p:cTn id="14" dur="500"/>
                                        <p:tgtEl>
                                          <p:spTgt spid="33">
                                            <p:txEl>
                                              <p:pRg st="0" end="0"/>
                                            </p:txEl>
                                          </p:spTgt>
                                        </p:tgtEl>
                                      </p:cBhvr>
                                    </p:animEffect>
                                  </p:childTnLst>
                                </p:cTn>
                              </p:par>
                            </p:childTnLst>
                          </p:cTn>
                        </p:par>
                        <p:par>
                          <p:cTn id="15" fill="hold">
                            <p:stCondLst>
                              <p:cond delay="500"/>
                            </p:stCondLst>
                            <p:childTnLst>
                              <p:par>
                                <p:cTn id="16" presetID="26" presetClass="emph" presetSubtype="0" repeatCount="3000" fill="hold" grpId="1" nodeType="afterEffect">
                                  <p:stCondLst>
                                    <p:cond delay="0"/>
                                  </p:stCondLst>
                                  <p:childTnLst>
                                    <p:animEffect transition="out" filter="fade">
                                      <p:cBhvr>
                                        <p:cTn id="17" dur="1000" tmFilter="0, 0; .2, .5; .8, .5; 1, 0"/>
                                        <p:tgtEl>
                                          <p:spTgt spid="33">
                                            <p:txEl>
                                              <p:pRg st="0" end="0"/>
                                            </p:txEl>
                                          </p:spTgt>
                                        </p:tgtEl>
                                      </p:cBhvr>
                                    </p:animEffect>
                                    <p:animScale>
                                      <p:cBhvr>
                                        <p:cTn id="18" dur="500" autoRev="1" fill="hold"/>
                                        <p:tgtEl>
                                          <p:spTgt spid="33">
                                            <p:txEl>
                                              <p:pRg st="0" end="0"/>
                                            </p:txEl>
                                          </p:spTgt>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down)">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down)">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down)">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72"/>
                                        </p:tgtEl>
                                        <p:attrNameLst>
                                          <p:attrName>style.visibility</p:attrName>
                                        </p:attrNameLst>
                                      </p:cBhvr>
                                      <p:to>
                                        <p:strVal val="visible"/>
                                      </p:to>
                                    </p:set>
                                    <p:animEffect transition="in" filter="wipe(down)">
                                      <p:cBhvr>
                                        <p:cTn id="48" dur="500"/>
                                        <p:tgtEl>
                                          <p:spTgt spid="7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down)">
                                      <p:cBhvr>
                                        <p:cTn id="53" dur="500"/>
                                        <p:tgtEl>
                                          <p:spTgt spid="4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down)">
                                      <p:cBhvr>
                                        <p:cTn id="58" dur="500"/>
                                        <p:tgtEl>
                                          <p:spTgt spid="4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down)">
                                      <p:cBhvr>
                                        <p:cTn id="63" dur="5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down)">
                                      <p:cBhvr>
                                        <p:cTn id="68" dur="5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down)">
                                      <p:cBhvr>
                                        <p:cTn id="73" dur="500"/>
                                        <p:tgtEl>
                                          <p:spTgt spid="4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down)">
                                      <p:cBhvr>
                                        <p:cTn id="78" dur="500"/>
                                        <p:tgtEl>
                                          <p:spTgt spid="4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down)">
                                      <p:cBhvr>
                                        <p:cTn id="83" dur="500"/>
                                        <p:tgtEl>
                                          <p:spTgt spid="29"/>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wipe(down)">
                                      <p:cBhvr>
                                        <p:cTn id="88" dur="500"/>
                                        <p:tgtEl>
                                          <p:spTgt spid="4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80"/>
                                        </p:tgtEl>
                                        <p:attrNameLst>
                                          <p:attrName>style.visibility</p:attrName>
                                        </p:attrNameLst>
                                      </p:cBhvr>
                                      <p:to>
                                        <p:strVal val="visible"/>
                                      </p:to>
                                    </p:set>
                                    <p:animEffect transition="in" filter="wipe(down)">
                                      <p:cBhvr>
                                        <p:cTn id="93" dur="500"/>
                                        <p:tgtEl>
                                          <p:spTgt spid="8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down)">
                                      <p:cBhvr>
                                        <p:cTn id="98" dur="500"/>
                                        <p:tgtEl>
                                          <p:spTgt spid="21"/>
                                        </p:tgtEl>
                                      </p:cBhvr>
                                    </p:animEffect>
                                  </p:childTnLst>
                                </p:cTn>
                              </p:par>
                            </p:childTnLst>
                          </p:cTn>
                        </p:par>
                        <p:par>
                          <p:cTn id="99" fill="hold">
                            <p:stCondLst>
                              <p:cond delay="500"/>
                            </p:stCondLst>
                            <p:childTnLst>
                              <p:par>
                                <p:cTn id="100" presetID="35" presetClass="emph" presetSubtype="0" repeatCount="3000" fill="hold" grpId="1" nodeType="afterEffect">
                                  <p:stCondLst>
                                    <p:cond delay="0"/>
                                  </p:stCondLst>
                                  <p:childTnLst>
                                    <p:anim calcmode="discrete" valueType="str">
                                      <p:cBhvr>
                                        <p:cTn id="101" dur="1250" fill="hold"/>
                                        <p:tgtEl>
                                          <p:spTgt spid="2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2" grpId="0"/>
      <p:bldP spid="80" grpId="0"/>
      <p:bldP spid="30" grpId="0"/>
      <p:bldP spid="31" grpId="0"/>
      <p:bldP spid="29" grpId="0"/>
      <p:bldP spid="32" grpId="0"/>
      <p:bldP spid="33" grpId="0" build="p"/>
      <p:bldP spid="33" grpId="1" build="p"/>
      <p:bldP spid="43" grpId="0"/>
      <p:bldP spid="45" grpId="0"/>
      <p:bldP spid="21" grpId="0"/>
      <p:bldP spid="2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760"/>
          <a:stretch/>
        </p:blipFill>
        <p:spPr>
          <a:xfrm>
            <a:off x="0" y="0"/>
            <a:ext cx="914400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2083" y="837146"/>
            <a:ext cx="6527696" cy="3671829"/>
          </a:xfrm>
          <a:prstGeom prst="rect">
            <a:avLst/>
          </a:prstGeom>
          <a:ln w="38100" cap="sq">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 name="Rectangle 3"/>
          <p:cNvSpPr/>
          <p:nvPr/>
        </p:nvSpPr>
        <p:spPr>
          <a:xfrm>
            <a:off x="3603593" y="4979713"/>
            <a:ext cx="2324675" cy="1015663"/>
          </a:xfrm>
          <a:prstGeom prst="rect">
            <a:avLst/>
          </a:prstGeom>
        </p:spPr>
        <p:txBody>
          <a:bodyPr wrap="none">
            <a:spAutoFit/>
          </a:bodyPr>
          <a:lstStyle/>
          <a:p>
            <a:r>
              <a:rPr lang="bn-IN" sz="6000" b="1" dirty="0">
                <a:latin typeface="NikoshBAN" pitchFamily="2" charset="0"/>
                <a:cs typeface="NikoshBAN" pitchFamily="2" charset="0"/>
              </a:rPr>
              <a:t>সরব পাঠ</a:t>
            </a:r>
            <a:endParaRPr lang="en-US" sz="8800" dirty="0"/>
          </a:p>
        </p:txBody>
      </p:sp>
    </p:spTree>
    <p:extLst>
      <p:ext uri="{BB962C8B-B14F-4D97-AF65-F5344CB8AC3E}">
        <p14:creationId xmlns:p14="http://schemas.microsoft.com/office/powerpoint/2010/main" val="1636401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down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45335" t="28374"/>
          <a:stretch/>
        </p:blipFill>
        <p:spPr>
          <a:xfrm rot="16200000">
            <a:off x="849592" y="-1522387"/>
            <a:ext cx="7502220" cy="983005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498" y="747403"/>
            <a:ext cx="3371158" cy="2108063"/>
          </a:xfrm>
          <a:prstGeom prst="rect">
            <a:avLst/>
          </a:prstGeom>
          <a:ln>
            <a:noFill/>
          </a:ln>
          <a:effectLst>
            <a:softEdge rad="112500"/>
          </a:effectLst>
        </p:spPr>
      </p:pic>
      <p:sp>
        <p:nvSpPr>
          <p:cNvPr id="2" name="Rectangle 1"/>
          <p:cNvSpPr/>
          <p:nvPr/>
        </p:nvSpPr>
        <p:spPr>
          <a:xfrm>
            <a:off x="83880" y="81708"/>
            <a:ext cx="1989647" cy="646331"/>
          </a:xfrm>
          <a:prstGeom prst="rect">
            <a:avLst/>
          </a:prstGeom>
        </p:spPr>
        <p:txBody>
          <a:bodyPr wrap="none">
            <a:spAutoFit/>
          </a:bodyPr>
          <a:lstStyle/>
          <a:p>
            <a:r>
              <a:rPr lang="bn-IN" sz="3600" b="1" dirty="0" smtClean="0">
                <a:latin typeface="NikoshBAN" pitchFamily="2" charset="0"/>
                <a:cs typeface="NikoshBAN" pitchFamily="2" charset="0"/>
              </a:rPr>
              <a:t>মাটির কোলে</a:t>
            </a:r>
            <a:endParaRPr lang="en-US" sz="5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4810" y="617394"/>
            <a:ext cx="2677865" cy="20058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4347824" y="496916"/>
            <a:ext cx="1861407" cy="646331"/>
          </a:xfrm>
          <a:prstGeom prst="rect">
            <a:avLst/>
          </a:prstGeom>
        </p:spPr>
        <p:txBody>
          <a:bodyPr wrap="none">
            <a:spAutoFit/>
          </a:bodyPr>
          <a:lstStyle/>
          <a:p>
            <a:r>
              <a:rPr lang="bn-IN" sz="3600" b="1" dirty="0" smtClean="0">
                <a:latin typeface="NikoshBAN" pitchFamily="2" charset="0"/>
                <a:cs typeface="NikoshBAN" pitchFamily="2" charset="0"/>
              </a:rPr>
              <a:t>ওভারশিয়ার</a:t>
            </a:r>
            <a:endParaRPr lang="en-US" sz="4800" b="1" dirty="0"/>
          </a:p>
        </p:txBody>
      </p:sp>
      <p:sp>
        <p:nvSpPr>
          <p:cNvPr id="8" name="Rectangle 7"/>
          <p:cNvSpPr/>
          <p:nvPr/>
        </p:nvSpPr>
        <p:spPr>
          <a:xfrm>
            <a:off x="4663250" y="2623208"/>
            <a:ext cx="4219425" cy="523220"/>
          </a:xfrm>
          <a:prstGeom prst="rect">
            <a:avLst/>
          </a:prstGeom>
        </p:spPr>
        <p:txBody>
          <a:bodyPr wrap="none">
            <a:spAutoFit/>
          </a:bodyPr>
          <a:lstStyle/>
          <a:p>
            <a:r>
              <a:rPr lang="bn-IN" sz="2800" dirty="0" smtClean="0">
                <a:latin typeface="NikoshBAN" pitchFamily="2" charset="0"/>
                <a:cs typeface="NikoshBAN" pitchFamily="2" charset="0"/>
              </a:rPr>
              <a:t>যে কোন বিষয়-সম্পত্তি দেখাশুনা করে</a:t>
            </a:r>
            <a:endParaRPr lang="en-US" sz="2800" dirty="0">
              <a:latin typeface="NikoshBAN" pitchFamily="2" charset="0"/>
              <a:cs typeface="NikoshBAN" pitchFamily="2" charset="0"/>
            </a:endParaRPr>
          </a:p>
        </p:txBody>
      </p:sp>
      <p:sp>
        <p:nvSpPr>
          <p:cNvPr id="9" name="Rectangle 8"/>
          <p:cNvSpPr/>
          <p:nvPr/>
        </p:nvSpPr>
        <p:spPr>
          <a:xfrm>
            <a:off x="83880" y="3428713"/>
            <a:ext cx="822661" cy="646331"/>
          </a:xfrm>
          <a:prstGeom prst="rect">
            <a:avLst/>
          </a:prstGeom>
        </p:spPr>
        <p:txBody>
          <a:bodyPr wrap="none">
            <a:spAutoFit/>
          </a:bodyPr>
          <a:lstStyle/>
          <a:p>
            <a:r>
              <a:rPr lang="bn-IN" sz="3600" b="1" dirty="0" smtClean="0">
                <a:solidFill>
                  <a:srgbClr val="0033CC"/>
                </a:solidFill>
                <a:latin typeface="NikoshBAN" pitchFamily="2" charset="0"/>
                <a:cs typeface="NikoshBAN" pitchFamily="2" charset="0"/>
              </a:rPr>
              <a:t>উর্বর</a:t>
            </a:r>
            <a:endParaRPr lang="en-US" sz="4800"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881" y="4118991"/>
            <a:ext cx="2982758" cy="1659159"/>
          </a:xfrm>
          <a:prstGeom prst="rect">
            <a:avLst/>
          </a:prstGeom>
          <a:ln>
            <a:noFill/>
          </a:ln>
          <a:effectLst>
            <a:outerShdw blurRad="190500" algn="tl" rotWithShape="0">
              <a:srgbClr val="000000">
                <a:alpha val="70000"/>
              </a:srgbClr>
            </a:outerShdw>
          </a:effectLst>
        </p:spPr>
      </p:pic>
      <p:sp>
        <p:nvSpPr>
          <p:cNvPr id="12" name="Rectangle 11"/>
          <p:cNvSpPr/>
          <p:nvPr/>
        </p:nvSpPr>
        <p:spPr>
          <a:xfrm>
            <a:off x="304786" y="5980344"/>
            <a:ext cx="3324949" cy="523220"/>
          </a:xfrm>
          <a:prstGeom prst="rect">
            <a:avLst/>
          </a:prstGeom>
        </p:spPr>
        <p:txBody>
          <a:bodyPr wrap="none">
            <a:spAutoFit/>
          </a:bodyPr>
          <a:lstStyle/>
          <a:p>
            <a:r>
              <a:rPr lang="bn-IN" sz="2800" dirty="0" smtClean="0">
                <a:solidFill>
                  <a:srgbClr val="0033CC"/>
                </a:solidFill>
                <a:latin typeface="NikoshBAN" pitchFamily="2" charset="0"/>
                <a:cs typeface="NikoshBAN" pitchFamily="2" charset="0"/>
              </a:rPr>
              <a:t>অধিক ফসল উৎপাদনে সক্ষম</a:t>
            </a:r>
            <a:endParaRPr lang="en-US" sz="2800" dirty="0">
              <a:solidFill>
                <a:srgbClr val="0033CC"/>
              </a:solidFill>
              <a:latin typeface="NikoshBAN" pitchFamily="2" charset="0"/>
              <a:cs typeface="NikoshBAN" pitchFamily="2" charset="0"/>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5367" y="3518274"/>
            <a:ext cx="3525178" cy="2344244"/>
          </a:xfrm>
          <a:prstGeom prst="rect">
            <a:avLst/>
          </a:prstGeom>
          <a:ln>
            <a:noFill/>
          </a:ln>
          <a:effectLst>
            <a:outerShdw blurRad="190500" algn="tl" rotWithShape="0">
              <a:srgbClr val="000000">
                <a:alpha val="70000"/>
              </a:srgbClr>
            </a:outerShdw>
          </a:effectLst>
        </p:spPr>
      </p:pic>
      <p:sp>
        <p:nvSpPr>
          <p:cNvPr id="16" name="Rectangle 15"/>
          <p:cNvSpPr/>
          <p:nvPr/>
        </p:nvSpPr>
        <p:spPr>
          <a:xfrm>
            <a:off x="5278527" y="3518274"/>
            <a:ext cx="986167" cy="646331"/>
          </a:xfrm>
          <a:prstGeom prst="rect">
            <a:avLst/>
          </a:prstGeom>
        </p:spPr>
        <p:txBody>
          <a:bodyPr wrap="none">
            <a:spAutoFit/>
          </a:bodyPr>
          <a:lstStyle/>
          <a:p>
            <a:r>
              <a:rPr lang="bn-IN" sz="3600" b="1" dirty="0" smtClean="0">
                <a:latin typeface="NikoshBAN" pitchFamily="2" charset="0"/>
                <a:cs typeface="NikoshBAN" pitchFamily="2" charset="0"/>
              </a:rPr>
              <a:t>ভলগা</a:t>
            </a:r>
            <a:endParaRPr lang="en-US" sz="4800" dirty="0"/>
          </a:p>
        </p:txBody>
      </p:sp>
      <p:sp>
        <p:nvSpPr>
          <p:cNvPr id="17" name="Rectangle 16"/>
          <p:cNvSpPr/>
          <p:nvPr/>
        </p:nvSpPr>
        <p:spPr>
          <a:xfrm>
            <a:off x="5655770" y="5862518"/>
            <a:ext cx="3163045" cy="523220"/>
          </a:xfrm>
          <a:prstGeom prst="rect">
            <a:avLst/>
          </a:prstGeom>
        </p:spPr>
        <p:txBody>
          <a:bodyPr wrap="none">
            <a:spAutoFit/>
          </a:bodyPr>
          <a:lstStyle/>
          <a:p>
            <a:r>
              <a:rPr lang="bn-IN" sz="2800" b="1" dirty="0" smtClean="0">
                <a:latin typeface="NikoshBAN" pitchFamily="2" charset="0"/>
                <a:cs typeface="NikoshBAN" pitchFamily="2" charset="0"/>
              </a:rPr>
              <a:t>রাশিয়ার একটি বিখ্যাত নদী</a:t>
            </a:r>
            <a:endParaRPr lang="en-US" sz="4000" dirty="0"/>
          </a:p>
        </p:txBody>
      </p:sp>
      <p:sp>
        <p:nvSpPr>
          <p:cNvPr id="18" name="Rectangle 17"/>
          <p:cNvSpPr/>
          <p:nvPr/>
        </p:nvSpPr>
        <p:spPr>
          <a:xfrm>
            <a:off x="228310" y="2690222"/>
            <a:ext cx="1356462" cy="523220"/>
          </a:xfrm>
          <a:prstGeom prst="rect">
            <a:avLst/>
          </a:prstGeom>
        </p:spPr>
        <p:txBody>
          <a:bodyPr wrap="none">
            <a:spAutoFit/>
          </a:bodyPr>
          <a:lstStyle/>
          <a:p>
            <a:r>
              <a:rPr lang="bn-IN" sz="2800" dirty="0" smtClean="0">
                <a:solidFill>
                  <a:srgbClr val="0000CC"/>
                </a:solidFill>
                <a:latin typeface="NikoshBAN" pitchFamily="2" charset="0"/>
                <a:cs typeface="NikoshBAN" pitchFamily="2" charset="0"/>
              </a:rPr>
              <a:t>গ্রামে থাকা</a:t>
            </a:r>
            <a:endParaRPr lang="en-US" sz="2800" dirty="0">
              <a:solidFill>
                <a:srgbClr val="0000CC"/>
              </a:solidFill>
              <a:latin typeface="NikoshBAN" pitchFamily="2" charset="0"/>
              <a:cs typeface="NikoshBAN" pitchFamily="2" charset="0"/>
            </a:endParaRPr>
          </a:p>
        </p:txBody>
      </p:sp>
      <p:sp>
        <p:nvSpPr>
          <p:cNvPr id="20" name="Rectangle 19"/>
          <p:cNvSpPr/>
          <p:nvPr/>
        </p:nvSpPr>
        <p:spPr>
          <a:xfrm>
            <a:off x="2653695" y="-5910"/>
            <a:ext cx="3033203" cy="707886"/>
          </a:xfrm>
          <a:prstGeom prst="rect">
            <a:avLst/>
          </a:prstGeom>
        </p:spPr>
        <p:txBody>
          <a:bodyPr wrap="none">
            <a:spAutoFit/>
          </a:bodyPr>
          <a:lstStyle/>
          <a:p>
            <a:r>
              <a:rPr lang="bn-BD" sz="4000" b="1" dirty="0">
                <a:solidFill>
                  <a:srgbClr val="FF0000"/>
                </a:solidFill>
                <a:latin typeface="NikoshBAN" panose="02000000000000000000" pitchFamily="2" charset="0"/>
                <a:cs typeface="NikoshBAN" panose="02000000000000000000" pitchFamily="2" charset="0"/>
              </a:rPr>
              <a:t>এসো শব্দার্থ শিখি:</a:t>
            </a:r>
            <a:endParaRPr lang="en-US" sz="60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923337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out)">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heel(1)">
                                      <p:cBhvr>
                                        <p:cTn id="34" dur="2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37"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arn(outVertical)">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randombar(horizontal)">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down)">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anim calcmode="lin" valueType="num">
                                      <p:cBhvr>
                                        <p:cTn id="74" dur="1000" fill="hold"/>
                                        <p:tgtEl>
                                          <p:spTgt spid="17"/>
                                        </p:tgtEl>
                                        <p:attrNameLst>
                                          <p:attrName>ppt_x</p:attrName>
                                        </p:attrNameLst>
                                      </p:cBhvr>
                                      <p:tavLst>
                                        <p:tav tm="0">
                                          <p:val>
                                            <p:strVal val="#ppt_x"/>
                                          </p:val>
                                        </p:tav>
                                        <p:tav tm="100000">
                                          <p:val>
                                            <p:strVal val="#ppt_x"/>
                                          </p:val>
                                        </p:tav>
                                      </p:tavLst>
                                    </p:anim>
                                    <p:anim calcmode="lin" valueType="num">
                                      <p:cBhvr>
                                        <p:cTn id="7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2" grpId="0"/>
      <p:bldP spid="16" grpId="0"/>
      <p:bldP spid="17" grpId="0"/>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8001"/>
          </a:xfrm>
          <a:prstGeom prst="rect">
            <a:avLst/>
          </a:prstGeom>
          <a:ln>
            <a:noFill/>
          </a:ln>
          <a:effectLst>
            <a:softEdge rad="112500"/>
          </a:effectLst>
        </p:spPr>
      </p:pic>
      <p:sp>
        <p:nvSpPr>
          <p:cNvPr id="2" name="Rectangle 1"/>
          <p:cNvSpPr/>
          <p:nvPr/>
        </p:nvSpPr>
        <p:spPr>
          <a:xfrm>
            <a:off x="400399" y="258319"/>
            <a:ext cx="1356462" cy="646331"/>
          </a:xfrm>
          <a:prstGeom prst="rect">
            <a:avLst/>
          </a:prstGeom>
        </p:spPr>
        <p:txBody>
          <a:bodyPr wrap="none">
            <a:spAutoFit/>
          </a:bodyPr>
          <a:lstStyle/>
          <a:p>
            <a:r>
              <a:rPr lang="bn-IN" sz="3600" b="1" dirty="0" smtClean="0">
                <a:solidFill>
                  <a:srgbClr val="FFFF00"/>
                </a:solidFill>
                <a:latin typeface="NikoshBAN" pitchFamily="2" charset="0"/>
                <a:cs typeface="NikoshBAN" pitchFamily="2" charset="0"/>
              </a:rPr>
              <a:t>অভ্যর্থনা</a:t>
            </a:r>
            <a:endParaRPr lang="en-US" sz="4800" b="1" dirty="0">
              <a:solidFill>
                <a:srgbClr val="FFFF00"/>
              </a:solidFill>
            </a:endParaRPr>
          </a:p>
        </p:txBody>
      </p:sp>
      <p:sp>
        <p:nvSpPr>
          <p:cNvPr id="5" name="Rectangle 4"/>
          <p:cNvSpPr/>
          <p:nvPr/>
        </p:nvSpPr>
        <p:spPr>
          <a:xfrm>
            <a:off x="779021" y="2735186"/>
            <a:ext cx="1441420" cy="523220"/>
          </a:xfrm>
          <a:prstGeom prst="rect">
            <a:avLst/>
          </a:prstGeom>
        </p:spPr>
        <p:txBody>
          <a:bodyPr wrap="none">
            <a:spAutoFit/>
          </a:bodyPr>
          <a:lstStyle/>
          <a:p>
            <a:r>
              <a:rPr lang="bn-IN" sz="2800" b="1" dirty="0" smtClean="0">
                <a:solidFill>
                  <a:srgbClr val="FFFF00"/>
                </a:solidFill>
                <a:latin typeface="NikoshBAN" pitchFamily="2" charset="0"/>
                <a:cs typeface="NikoshBAN" pitchFamily="2" charset="0"/>
              </a:rPr>
              <a:t>সাদরে গ্রহণ</a:t>
            </a:r>
            <a:endParaRPr lang="en-US" sz="4000" dirty="0">
              <a:solidFill>
                <a:srgbClr val="FFFF00"/>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441" y="821197"/>
            <a:ext cx="2488989" cy="1975636"/>
          </a:xfrm>
          <a:prstGeom prst="rect">
            <a:avLst/>
          </a:prstGeom>
          <a:ln>
            <a:noFill/>
          </a:ln>
          <a:effectLst>
            <a:softEdge rad="112500"/>
          </a:effectLst>
        </p:spPr>
      </p:pic>
      <p:sp>
        <p:nvSpPr>
          <p:cNvPr id="7" name="Rectangle 6"/>
          <p:cNvSpPr/>
          <p:nvPr/>
        </p:nvSpPr>
        <p:spPr>
          <a:xfrm>
            <a:off x="478369" y="3569376"/>
            <a:ext cx="1688283" cy="584775"/>
          </a:xfrm>
          <a:prstGeom prst="rect">
            <a:avLst/>
          </a:prstGeom>
        </p:spPr>
        <p:txBody>
          <a:bodyPr wrap="none">
            <a:spAutoFit/>
          </a:bodyPr>
          <a:lstStyle/>
          <a:p>
            <a:r>
              <a:rPr lang="bn-IN" sz="3200" b="1" dirty="0">
                <a:solidFill>
                  <a:srgbClr val="FFFF00"/>
                </a:solidFill>
                <a:latin typeface="NikoshBAN" pitchFamily="2" charset="0"/>
                <a:cs typeface="NikoshBAN" pitchFamily="2" charset="0"/>
              </a:rPr>
              <a:t>জমি জিরাত</a:t>
            </a:r>
            <a:endParaRPr lang="en-US" sz="4400" b="1" dirty="0">
              <a:solidFill>
                <a:srgbClr val="FFFF00"/>
              </a:solidFill>
            </a:endParaRPr>
          </a:p>
        </p:txBody>
      </p:sp>
      <p:sp>
        <p:nvSpPr>
          <p:cNvPr id="9" name="Rectangle 8"/>
          <p:cNvSpPr/>
          <p:nvPr/>
        </p:nvSpPr>
        <p:spPr>
          <a:xfrm>
            <a:off x="1845935" y="6092272"/>
            <a:ext cx="1713931" cy="646331"/>
          </a:xfrm>
          <a:prstGeom prst="rect">
            <a:avLst/>
          </a:prstGeom>
        </p:spPr>
        <p:txBody>
          <a:bodyPr wrap="none">
            <a:spAutoFit/>
          </a:bodyPr>
          <a:lstStyle/>
          <a:p>
            <a:r>
              <a:rPr lang="bn-IN" sz="3600" b="1" dirty="0">
                <a:solidFill>
                  <a:srgbClr val="FFFF00"/>
                </a:solidFill>
                <a:latin typeface="NikoshBAN" pitchFamily="2" charset="0"/>
                <a:cs typeface="NikoshBAN" pitchFamily="2" charset="0"/>
              </a:rPr>
              <a:t>জায়গাজমি</a:t>
            </a:r>
            <a:endParaRPr lang="en-US" sz="4800" dirty="0">
              <a:solidFill>
                <a:srgbClr val="FFFF00"/>
              </a:solidFill>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012" y="4092442"/>
            <a:ext cx="3321666" cy="1992999"/>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3863047" y="498031"/>
            <a:ext cx="906017" cy="646331"/>
          </a:xfrm>
          <a:prstGeom prst="rect">
            <a:avLst/>
          </a:prstGeom>
        </p:spPr>
        <p:txBody>
          <a:bodyPr wrap="none">
            <a:spAutoFit/>
          </a:bodyPr>
          <a:lstStyle/>
          <a:p>
            <a:r>
              <a:rPr lang="bn-IN" sz="3600" b="1" dirty="0" smtClean="0">
                <a:solidFill>
                  <a:srgbClr val="FFFF00"/>
                </a:solidFill>
                <a:latin typeface="NikoshBAN" pitchFamily="2" charset="0"/>
                <a:cs typeface="NikoshBAN" pitchFamily="2" charset="0"/>
              </a:rPr>
              <a:t>মজুর</a:t>
            </a:r>
            <a:endParaRPr lang="en-US" sz="5400" dirty="0">
              <a:solidFill>
                <a:srgbClr val="FFFF00"/>
              </a:solidFill>
            </a:endParaRPr>
          </a:p>
        </p:txBody>
      </p:sp>
      <p:sp>
        <p:nvSpPr>
          <p:cNvPr id="12" name="Rectangle 11"/>
          <p:cNvSpPr/>
          <p:nvPr/>
        </p:nvSpPr>
        <p:spPr>
          <a:xfrm>
            <a:off x="6863600" y="2254868"/>
            <a:ext cx="1043876" cy="646331"/>
          </a:xfrm>
          <a:prstGeom prst="rect">
            <a:avLst/>
          </a:prstGeom>
        </p:spPr>
        <p:txBody>
          <a:bodyPr wrap="none">
            <a:spAutoFit/>
          </a:bodyPr>
          <a:lstStyle/>
          <a:p>
            <a:r>
              <a:rPr lang="bn-IN" sz="3600" b="1" dirty="0" smtClean="0">
                <a:solidFill>
                  <a:srgbClr val="FFFF00"/>
                </a:solidFill>
                <a:latin typeface="NikoshBAN" pitchFamily="2" charset="0"/>
                <a:cs typeface="NikoshBAN" pitchFamily="2" charset="0"/>
              </a:rPr>
              <a:t>শ্রমিক</a:t>
            </a:r>
            <a:endParaRPr lang="en-US" sz="2800" dirty="0">
              <a:solidFill>
                <a:srgbClr val="FFFF00"/>
              </a:solidFill>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9064" y="248668"/>
            <a:ext cx="3138412" cy="1984145"/>
          </a:xfrm>
          <a:prstGeom prst="rect">
            <a:avLst/>
          </a:prstGeom>
          <a:ln>
            <a:noFill/>
          </a:ln>
          <a:effectLst>
            <a:outerShdw blurRad="292100" dist="139700" dir="2700000" algn="tl" rotWithShape="0">
              <a:srgbClr val="333333">
                <a:alpha val="65000"/>
              </a:srgbClr>
            </a:outerShdw>
          </a:effectLst>
        </p:spPr>
      </p:pic>
      <p:sp>
        <p:nvSpPr>
          <p:cNvPr id="18" name="Rectangle 17"/>
          <p:cNvSpPr/>
          <p:nvPr/>
        </p:nvSpPr>
        <p:spPr>
          <a:xfrm>
            <a:off x="6770412" y="3158383"/>
            <a:ext cx="846707" cy="646331"/>
          </a:xfrm>
          <a:prstGeom prst="rect">
            <a:avLst/>
          </a:prstGeom>
        </p:spPr>
        <p:txBody>
          <a:bodyPr wrap="none">
            <a:spAutoFit/>
          </a:bodyPr>
          <a:lstStyle/>
          <a:p>
            <a:r>
              <a:rPr lang="bn-IN" sz="3600" b="1" dirty="0" smtClean="0">
                <a:solidFill>
                  <a:srgbClr val="FFFF00"/>
                </a:solidFill>
                <a:latin typeface="NikoshBAN" pitchFamily="2" charset="0"/>
                <a:cs typeface="NikoshBAN" pitchFamily="2" charset="0"/>
              </a:rPr>
              <a:t>রুবল</a:t>
            </a:r>
            <a:endParaRPr lang="en-US" sz="4800" b="1" dirty="0">
              <a:solidFill>
                <a:srgbClr val="FFFF00"/>
              </a:solidFill>
            </a:endParaRPr>
          </a:p>
        </p:txBody>
      </p:sp>
      <p:sp>
        <p:nvSpPr>
          <p:cNvPr id="19" name="Rectangle 18"/>
          <p:cNvSpPr/>
          <p:nvPr/>
        </p:nvSpPr>
        <p:spPr>
          <a:xfrm>
            <a:off x="5964492" y="6006321"/>
            <a:ext cx="2265364" cy="523220"/>
          </a:xfrm>
          <a:prstGeom prst="rect">
            <a:avLst/>
          </a:prstGeom>
        </p:spPr>
        <p:txBody>
          <a:bodyPr wrap="none">
            <a:spAutoFit/>
          </a:bodyPr>
          <a:lstStyle/>
          <a:p>
            <a:r>
              <a:rPr lang="bn-IN" sz="2800" b="1" dirty="0" smtClean="0">
                <a:solidFill>
                  <a:srgbClr val="FFFF00"/>
                </a:solidFill>
                <a:latin typeface="NikoshBAN" pitchFamily="2" charset="0"/>
                <a:cs typeface="NikoshBAN" pitchFamily="2" charset="0"/>
              </a:rPr>
              <a:t>রাশিয়ার মুদ্রার নাম</a:t>
            </a:r>
            <a:endParaRPr lang="en-US" sz="4000" dirty="0">
              <a:solidFill>
                <a:srgbClr val="FFFF00"/>
              </a:solidFill>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9063" y="3804714"/>
            <a:ext cx="3210005" cy="214067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02069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out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8)">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out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1"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trips(down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1"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randombar(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37"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outVertic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randombar(horizont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heel(1)">
                                      <p:cBhvr>
                                        <p:cTn id="6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P spid="11" grpId="1"/>
      <p:bldP spid="12" grpId="1"/>
      <p:bldP spid="18" grpId="0"/>
      <p:bldP spid="19"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0.jpeg"/></Relationships>
</file>

<file path=ppt/theme/_rels/theme7.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4F34B87B-9C7A-41AE-A6CB-48536223DFFD}"/>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1_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2_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C71B277C-C29A-4BA0-A7BA-43502DF21AB3}"/>
    </a:ext>
  </a:extLst>
</a:theme>
</file>

<file path=ppt/theme/theme5.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6.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F46216B-77A9-411A-B9D3-5023FCB70208}"/>
    </a:ext>
  </a:extLst>
</a:theme>
</file>

<file path=ppt/theme/theme7.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1074</TotalTime>
  <Words>447</Words>
  <Application>Microsoft Office PowerPoint</Application>
  <PresentationFormat>On-screen Show (4:3)</PresentationFormat>
  <Paragraphs>112</Paragraphs>
  <Slides>17</Slides>
  <Notes>6</Notes>
  <HiddenSlides>0</HiddenSlides>
  <MMClips>0</MMClips>
  <ScaleCrop>false</ScaleCrop>
  <HeadingPairs>
    <vt:vector size="4" baseType="variant">
      <vt:variant>
        <vt:lpstr>Theme</vt:lpstr>
      </vt:variant>
      <vt:variant>
        <vt:i4>7</vt:i4>
      </vt:variant>
      <vt:variant>
        <vt:lpstr>Slide Titles</vt:lpstr>
      </vt:variant>
      <vt:variant>
        <vt:i4>17</vt:i4>
      </vt:variant>
    </vt:vector>
  </HeadingPairs>
  <TitlesOfParts>
    <vt:vector size="24" baseType="lpstr">
      <vt:lpstr>Wisp</vt:lpstr>
      <vt:lpstr>Organic</vt:lpstr>
      <vt:lpstr>1_Droplet</vt:lpstr>
      <vt:lpstr>2_Droplet</vt:lpstr>
      <vt:lpstr>Ion Boardroom</vt:lpstr>
      <vt:lpstr>1_Office Theme</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dc:creator>
  <cp:lastModifiedBy>MD JAKIR</cp:lastModifiedBy>
  <cp:revision>427</cp:revision>
  <dcterms:created xsi:type="dcterms:W3CDTF">2016-04-24T16:06:20Z</dcterms:created>
  <dcterms:modified xsi:type="dcterms:W3CDTF">2020-07-05T00:20:30Z</dcterms:modified>
</cp:coreProperties>
</file>