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648" y="-72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8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51" y="304800"/>
            <a:ext cx="86405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21942131_494462724246164_15162002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18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আরও কিছু ছবি পাঠের সাথে মিলিয়ে নেই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2" name="Picture 2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23" name="Picture 22" descr="gand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37338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 বৈসম্যহীন সমাজ প্রতিষ্ঠায় মহাত্মা গান্ধির প্রচেস্টা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2017052316290366177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2877"/>
            <a:ext cx="9144000" cy="51751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03860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তথাকথিত ছোটলোক  সম্প্রদায়ের অন্তর কাচের ন্যায় স্বচ্ছ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গুরুত্বপূর্ণ বাক্যগুলো চিহ্নিত  করি 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0422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5113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তথাকথিত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'ছোটলোক'সম্প্রদায় কোন কাজ করতে পারেনা কেন?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762" y="2532221"/>
            <a:ext cx="316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ভদ্র সম্প্রদায়ের অবহেলায়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05854" y="3547437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2221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ভদ্র সম্প্রদায়ের বিদ্রুপে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198" y="3613666"/>
            <a:ext cx="571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ভদ্র সম্প্রদায়ের অত্যাচারে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7037" y="3429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ভদ্র সম্প্রদায়ের উপেক্ষায়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638" y="523000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548" y="5090785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সততার অভাব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90501" y="5230007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509078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স্বচ্ছতার অভাব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সাম্যর অভাব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শ্রদ্ধার অভাব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101435"/>
            <a:ext cx="78010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কাজী নজরুলের মতে আমাদের অধঃপতনের মূল কারণ হিসেবে বিবেচনা করা যায় কোনটিকে 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57230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629312" y="3261210"/>
            <a:ext cx="381000" cy="704911"/>
          </a:xfrm>
          <a:prstGeom prst="corner">
            <a:avLst>
              <a:gd name="adj1" fmla="val 50000"/>
              <a:gd name="adj2" fmla="val 538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1562100" y="492597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757230" y="4936897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114" y="19907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749300"/>
            <a:r>
              <a:rPr lang="bn-IN" sz="2800" dirty="0" smtClean="0"/>
              <a:t>৩। উপেক্ষিত জনগোষ্ঠীকে উপেক্ষা করার কারণ কী ?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870455" y="1322215"/>
            <a:ext cx="678066" cy="49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421" y="2109399"/>
            <a:ext cx="678066" cy="501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630" y="1153177"/>
            <a:ext cx="31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অবস্থানগত স্বাতন্ত্র্য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630" y="1964202"/>
            <a:ext cx="434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আভিজাত্যের গৌরব </a:t>
            </a:r>
          </a:p>
        </p:txBody>
      </p:sp>
      <p:sp>
        <p:nvSpPr>
          <p:cNvPr id="12" name="Oval 11"/>
          <p:cNvSpPr/>
          <p:nvPr/>
        </p:nvSpPr>
        <p:spPr>
          <a:xfrm>
            <a:off x="5089597" y="1101725"/>
            <a:ext cx="587440" cy="796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31456" y="1964202"/>
            <a:ext cx="596628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111346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বিত্তবৈভবের অহংকার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90264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কাব্যবোধের জন্য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1915" y="4582869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0961" y="4659451"/>
            <a:ext cx="647560" cy="43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9630" y="4527294"/>
            <a:ext cx="259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3502" y="4527293"/>
            <a:ext cx="712795" cy="49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3150" y="5602174"/>
            <a:ext cx="675371" cy="439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29561" y="5368053"/>
            <a:ext cx="675139" cy="47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3212" y="4582869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 iii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3212" y="5309786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ii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iii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3708" y="545647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 ও  iii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66" y="2954449"/>
            <a:ext cx="78010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মহাত্মা গান্ধীর আহবানে ছিলনা 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749300" indent="-344488">
              <a:tabLst>
                <a:tab pos="630238" algn="l"/>
              </a:tabLst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বর্ণভেদ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ii)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ধর্মভেদ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জাতিভেদ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1063574" y="1236821"/>
            <a:ext cx="393027" cy="6617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149382" y="1236821"/>
            <a:ext cx="413830" cy="659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4822897" y="4527293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50887" y="5232116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1015121" y="558458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 rot="20868099">
            <a:off x="1006754" y="4665796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5231456" y="196420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/>
          <p:cNvSpPr/>
          <p:nvPr/>
        </p:nvSpPr>
        <p:spPr>
          <a:xfrm rot="1100999" flipH="1">
            <a:off x="988132" y="1978465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  <p:bldP spid="12" grpId="0" animBg="1"/>
      <p:bldP spid="14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92501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উপেক্ষিত শক্তির উদ্বোধন বলতে কী বুঝানো হয়েছে?  </a:t>
            </a:r>
          </a:p>
          <a:p>
            <a:pPr marL="404813" indent="-404813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মহাত্মা গান্ধীর কথা সকলেই শুনত কেন? </a:t>
            </a:r>
          </a:p>
          <a:p>
            <a:pPr marL="465138" indent="-465138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তথাকথিত ছোটলোকেরা তাদের অধিকারের কথা ভুলে যায় কেন? ব্যাখ্যা কর 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533400"/>
            <a:ext cx="32766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90435"/>
            <a:ext cx="3429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66378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'উপেক্ষিত শক্তির উদ্বোধন' প্রবন্ধের আলোকে শ্রমজীবী মানুষের দুর্দশার স্বরুপ বিশ্লেষণ কর । </a:t>
            </a:r>
          </a:p>
          <a:p>
            <a:pPr marL="465138" indent="-465138"/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'উপেক্ষিত শক্তির উদ্বধন' প্রবন্ধে সমাজের উন্নয়নে উপেক্ষিতদের ভূমিকা রাখতে দেয়ার জন্য কাজী নজরুলের আহবানের স্বরূপ বিশ্লেষণ করো।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62651"/>
            <a:ext cx="8763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509588" indent="-449263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মানব সভ্যতার উন্নয়নে শ্রমজীবীদের অবদান মূল্যায়ন করো।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437698"/>
            <a:ext cx="5410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533400"/>
            <a:ext cx="3886200" cy="1015663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2400" y="3429000"/>
            <a:ext cx="419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মাটিরাংগা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মাটিরাংগা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729097"/>
            <a:ext cx="2686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57200"/>
            <a:ext cx="29717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7475"/>
            <a:ext cx="1828800" cy="2441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95400"/>
            <a:ext cx="15811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154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VZVIJPAGE5S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687"/>
            <a:ext cx="9144000" cy="5548313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686"/>
            <a:ext cx="9144000" cy="554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উপেক্ষিত শক্তির উদ্বোধন</a:t>
            </a:r>
            <a:endParaRPr lang="en-US" sz="7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-কাজী নজরুল ইসলাম 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2514600" cy="272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3459"/>
            <a:ext cx="8305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 শিক্ষার্থীরা- </a:t>
            </a:r>
          </a:p>
          <a:p>
            <a:pPr marL="465138" indent="-465138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আর্থ-সামাজিক উন্নয়নে বিভিন্ন শ্রেণি-পেশার মানুষের ভূমিকা বর্ণনা করতে পারবে। </a:t>
            </a:r>
          </a:p>
          <a:p>
            <a:pPr marL="509588" indent="-509588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দেশের সামষ্টিক উন্নয়নে ব্যক্তি বিশেষের গুরুত্ব ব্যাখ্যা করতে পারবে ।</a:t>
            </a: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বিভেদ-বৈষম্যহীন সমাজ প্রতিষ্ঠায় অনুসরনীয় দিকগুলোর বর্ণনা করতে পারবে 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762000"/>
            <a:ext cx="2868107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-</a:t>
            </a:r>
            <a:r>
              <a:rPr lang="bn-IN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57150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28600" y="3429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উপাধি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63263" y="1831821"/>
            <a:ext cx="1565537" cy="64528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5334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228600" y="5486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40754" y="2590800"/>
            <a:ext cx="1600200" cy="838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 ও পেশা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397" y="1831821"/>
            <a:ext cx="6705603" cy="75898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১৯৯৯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সালের ২৪শে মে 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১৩০৬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১১ই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পশ্চিমবঙ্গের বর্ধমান জেলার আসানসোল মহকুমার চুরুলিয়া গ্রামে ।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400" y="2477104"/>
            <a:ext cx="6705601" cy="951896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বর্ধমানে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ময়মনসিংহের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ত্রিশাল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দরিরামপুর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১৯১৭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পল্টনে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করাচি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সাহিত্যচর্চা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2057400" y="3429000"/>
            <a:ext cx="67056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057397" y="3962400"/>
            <a:ext cx="6705600" cy="8382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465138" algn="l"/>
              </a:tabLst>
            </a:pP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অগ্নিবীণা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ছায়ানট,প্রলয়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চক্রবাক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সিন্ধুহিন্দোল্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‌ ,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বাঁধনহারা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মৃত্যুক্ষুধা,কুহেলিকা,ব্যথার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রিক্তের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শিউলিমালা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যুগবাণী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দুর্দিনের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যাত্রী,রাজবন্দীর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জবানবন্দী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7056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স্বাধিনতার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IN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পদ্মভূষণ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পুরস্কারে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057399" y="5410200"/>
            <a:ext cx="6705601" cy="7620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১৯৭৬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১৩৮৩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১২ই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পিজি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4712" y="147205"/>
            <a:ext cx="2747088" cy="1684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304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ধারণা  নেই -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4a23ec792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1074241"/>
            <a:ext cx="8839202" cy="57837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66" y="4648200"/>
            <a:ext cx="894393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পরিচ্ছন্ন ও স্বাস্থ্যকর পরিবেশ রক্ষায় পরিচ্ছন্নকর্মীর ভূমিকা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9" name="Picture 18" descr="Natore-News-Picture-270419-2-19042806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74241"/>
            <a:ext cx="8879903" cy="5783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368" y="4114800"/>
            <a:ext cx="89032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দেশকে খাদ্যে সয়ংসম্পূর্ণ করতে কৃষকের ভূমিকা </a:t>
            </a:r>
            <a:endParaRPr lang="en-US" sz="3200" dirty="0"/>
          </a:p>
        </p:txBody>
      </p:sp>
      <p:pic>
        <p:nvPicPr>
          <p:cNvPr id="21" name="Picture 20" descr="sa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74241"/>
            <a:ext cx="8839200" cy="578375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6200" y="3853190"/>
            <a:ext cx="876300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কৃষি ও গৃহস্থালী যন্ত্রপাতি তৈরিতে কামারের ভূমিকা </a:t>
            </a:r>
            <a:endParaRPr lang="en-US" sz="3200" dirty="0"/>
          </a:p>
        </p:txBody>
      </p:sp>
      <p:pic>
        <p:nvPicPr>
          <p:cNvPr id="35" name="Picture 34" descr="গার্মেন্টস-শ্রমি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70" y="1074241"/>
            <a:ext cx="8827030" cy="578375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667" y="4114800"/>
            <a:ext cx="89439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বৈদেশিক মূদ্রা অর্জনে   গার্মেন্টসকর্মীর অবদান 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13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65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শব্দার্থ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640530"/>
            <a:ext cx="1600200" cy="60897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দৈন্য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7078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মসীময়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1"/>
            <a:ext cx="1600200" cy="72694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উৎপীড়ণ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74293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উন্মেষ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48006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দারিদ্র্য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70205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অত্যাচার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913632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চোখ মেলে চাওয়া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5195316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অন্ধকারাচ্ছন্ন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appyfaisal-1475898982-ab9cb1a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19200"/>
            <a:ext cx="1828800" cy="1312016"/>
          </a:xfrm>
          <a:prstGeom prst="rect">
            <a:avLst/>
          </a:prstGeom>
        </p:spPr>
      </p:pic>
      <p:pic>
        <p:nvPicPr>
          <p:cNvPr id="19" name="Picture 18" descr="Tanweer-1455027607-7c287b0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31216"/>
            <a:ext cx="1874326" cy="1191238"/>
          </a:xfrm>
          <a:prstGeom prst="rect">
            <a:avLst/>
          </a:prstGeom>
        </p:spPr>
      </p:pic>
      <p:pic>
        <p:nvPicPr>
          <p:cNvPr id="20" name="Picture 1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696" y="3913632"/>
            <a:ext cx="1682630" cy="1090506"/>
          </a:xfrm>
          <a:prstGeom prst="rect">
            <a:avLst/>
          </a:prstGeom>
        </p:spPr>
      </p:pic>
      <p:pic>
        <p:nvPicPr>
          <p:cNvPr id="21" name="Picture 20" descr="235645667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696" y="5192520"/>
            <a:ext cx="1682629" cy="109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495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MD JAKIR</cp:lastModifiedBy>
  <cp:revision>88</cp:revision>
  <dcterms:created xsi:type="dcterms:W3CDTF">2006-08-16T00:00:00Z</dcterms:created>
  <dcterms:modified xsi:type="dcterms:W3CDTF">2020-07-05T14:07:13Z</dcterms:modified>
</cp:coreProperties>
</file>