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98" r:id="rId3"/>
    <p:sldId id="279" r:id="rId4"/>
    <p:sldId id="299" r:id="rId5"/>
    <p:sldId id="306" r:id="rId6"/>
    <p:sldId id="307" r:id="rId7"/>
    <p:sldId id="308" r:id="rId8"/>
    <p:sldId id="280" r:id="rId9"/>
    <p:sldId id="285" r:id="rId10"/>
    <p:sldId id="300" r:id="rId11"/>
    <p:sldId id="303" r:id="rId12"/>
    <p:sldId id="302" r:id="rId13"/>
    <p:sldId id="305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0000"/>
    <a:srgbClr val="0A0A0A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50" autoAdjust="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72A94-72A5-46DE-A036-4914FA2ADCF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C5C31-1535-4712-8933-87D04C65D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E2301-9309-45AA-B7F8-F9D62AE7E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95778F-50C8-45F5-830F-3F3CAF956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E7D949-7423-4861-8F4E-AA581CD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A44E1F-F3C7-42A4-94F9-3F377022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28192E-73A7-4299-B206-A4A2F826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39983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37F32-902C-4B7B-B7C8-A8D0985E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BDF5F0-65FE-4EB4-AF69-7C9A57DA9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7253A0-D281-41C0-A591-CA0A6FA3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CE7035-599F-45D3-9885-77BA8393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8B7E07-E398-4809-8085-2E1D1ECC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893182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A077A01-9894-4360-B4B4-6F121D773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509806-33B8-4F08-AC6B-8589E7DB1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F5BA6-54EE-497E-A212-3EF2481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889635-4D22-40D4-91C7-B493BDF2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E75BDF-A11F-4CC2-8216-D8D390F4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143413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93AA51-17CC-4D0A-BEE0-48C0E4DD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29CB9A-2747-41B8-9F4E-2B5DC49F9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606AFE-2FA2-44F3-A8F4-FE070237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D98224-6709-445C-ADFF-F29C9CD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E5627E-939D-475B-A91C-D188837A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73144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4435F0-200C-4E8C-BB2D-3828187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B8453A-FCBA-4331-8363-6ABB687AC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8C8295-AC34-48AD-8AED-A877FCAF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45EED4-903E-4726-B06A-4839BF3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08CBF6-75D3-487C-B168-4B4B78F2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7927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8C6C2-F1AE-4977-BD53-4F6AF30E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517920-9C7C-4B21-97DD-52B93AB73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575C0B-8B64-4F35-BDEF-73E08E7A4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EE0A34-F0BC-4577-BBD8-E4D69D97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33842B-B6C1-46C6-926B-BCD0F1AD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3B8360-D476-43DE-8C77-15CDE7AF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970214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7234E2-2A16-4A3E-8101-99C72126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69D643-0975-4980-9383-928252CF7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D7C596-24D3-40C6-BE33-6ABBA2D7D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7A75E3-E7D6-4441-9431-D33B8EFB0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A01100-E9F7-4AFB-99F6-7E6623274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D12D48F-E245-4036-A0A5-664CF94A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0A76A66-ED98-4B43-8ED0-28A0FAAA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43B60E4-8581-48EA-B197-1841A153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062540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4D9F7-B63B-4DA9-A853-6E32D1C3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0A0E49-DC7F-481B-8550-5D4689BC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7DEED1-A365-4BFB-AD9F-DEF08ECE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71609A-848C-4D88-BE6D-39D73F3D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832335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9F40CC-E3C4-48EF-91D7-A0F1BC8A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5D2780-2280-4050-875C-02E124CF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5A1616-3E22-4AA3-AA98-2FCCD322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54263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42E16-0123-4555-8235-6DFF21A8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15F584-4419-4235-89F4-2259C658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4799B5-696F-49C6-87AD-403EE6EB0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68A832-3F70-4D1C-835D-0935163B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94D65B-14A8-418B-8112-662CF20C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9F61B7-F62A-48EF-AAD8-CD1593E0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01294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841D26-C5DD-4C5A-A38C-19B5322A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799406D-0F1B-42B3-9802-7E97D2D37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6E132F-BF62-4D4F-A7FC-0EA2001E8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6215AC-721B-48E9-A9F5-439BFB1C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BE26F2-F056-4E02-BE7E-6770481C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C4461F-B167-47B2-860D-1108F689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42748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765D96-9686-4F68-8721-1973BC9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4A25C8-B628-4023-99F2-FF761780A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258B73-8C09-402E-828F-FA30A83AD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416D9-6252-46C1-AC0C-6BBA31A11846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81F660-602F-4706-B9E4-9BAC92782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023D6C-7902-4640-8692-4BA2AD65B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6624-7F8B-48E6-80B5-D753F93E6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120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2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323556" y="1524957"/>
            <a:ext cx="11572875" cy="371475"/>
          </a:xfrm>
          <a:prstGeom prst="roundRect">
            <a:avLst>
              <a:gd name="adj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37386" y="1142763"/>
            <a:ext cx="1421063" cy="5485322"/>
            <a:chOff x="1349927" y="256499"/>
            <a:chExt cx="1421063" cy="5485322"/>
          </a:xfrm>
        </p:grpSpPr>
        <p:grpSp>
          <p:nvGrpSpPr>
            <p:cNvPr id="14" name="Group 36">
              <a:extLst>
                <a:ext uri="{FF2B5EF4-FFF2-40B4-BE49-F238E27FC236}">
                  <a16:creationId xmlns="" xmlns:a16="http://schemas.microsoft.com/office/drawing/2014/main" id="{7ABA458F-9718-4406-A851-6B337DFF0801}"/>
                </a:ext>
              </a:extLst>
            </p:cNvPr>
            <p:cNvGrpSpPr/>
            <p:nvPr/>
          </p:nvGrpSpPr>
          <p:grpSpPr>
            <a:xfrm>
              <a:off x="1349927" y="256499"/>
              <a:ext cx="1421063" cy="5485322"/>
              <a:chOff x="249110" y="278604"/>
              <a:chExt cx="1421063" cy="5485322"/>
            </a:xfrm>
            <a:solidFill>
              <a:srgbClr val="66FF99"/>
            </a:solidFill>
          </p:grpSpPr>
          <p:sp>
            <p:nvSpPr>
              <p:cNvPr id="16" name="Freeform: Shape 12">
                <a:extLst>
                  <a:ext uri="{FF2B5EF4-FFF2-40B4-BE49-F238E27FC236}">
                    <a16:creationId xmlns="" xmlns:a16="http://schemas.microsoft.com/office/drawing/2014/main" id="{B14B46A0-15BD-432E-9BAE-DB2599C79BD9}"/>
                  </a:ext>
                </a:extLst>
              </p:cNvPr>
              <p:cNvSpPr/>
              <p:nvPr/>
            </p:nvSpPr>
            <p:spPr>
              <a:xfrm>
                <a:off x="528639" y="278604"/>
                <a:ext cx="733267" cy="1064420"/>
              </a:xfrm>
              <a:custGeom>
                <a:avLst/>
                <a:gdLst>
                  <a:gd name="connsiteX0" fmla="*/ 354104 w 733267"/>
                  <a:gd name="connsiteY0" fmla="*/ 0 h 1064420"/>
                  <a:gd name="connsiteX1" fmla="*/ 733267 w 733267"/>
                  <a:gd name="connsiteY1" fmla="*/ 532210 h 1064420"/>
                  <a:gd name="connsiteX2" fmla="*/ 354104 w 733267"/>
                  <a:gd name="connsiteY2" fmla="*/ 1064420 h 1064420"/>
                  <a:gd name="connsiteX3" fmla="*/ 4738 w 733267"/>
                  <a:gd name="connsiteY3" fmla="*/ 739370 h 1064420"/>
                  <a:gd name="connsiteX4" fmla="*/ 0 w 733267"/>
                  <a:gd name="connsiteY4" fmla="*/ 717949 h 1064420"/>
                  <a:gd name="connsiteX5" fmla="*/ 95425 w 733267"/>
                  <a:gd name="connsiteY5" fmla="*/ 717949 h 1064420"/>
                  <a:gd name="connsiteX6" fmla="*/ 116631 w 733267"/>
                  <a:gd name="connsiteY6" fmla="*/ 777898 h 1064420"/>
                  <a:gd name="connsiteX7" fmla="*/ 354103 w 733267"/>
                  <a:gd name="connsiteY7" fmla="*/ 971638 h 1064420"/>
                  <a:gd name="connsiteX8" fmla="*/ 640484 w 733267"/>
                  <a:gd name="connsiteY8" fmla="*/ 532210 h 1064420"/>
                  <a:gd name="connsiteX9" fmla="*/ 354103 w 733267"/>
                  <a:gd name="connsiteY9" fmla="*/ 92782 h 1064420"/>
                  <a:gd name="connsiteX10" fmla="*/ 116631 w 733267"/>
                  <a:gd name="connsiteY10" fmla="*/ 286522 h 1064420"/>
                  <a:gd name="connsiteX11" fmla="*/ 95424 w 733267"/>
                  <a:gd name="connsiteY11" fmla="*/ 346473 h 1064420"/>
                  <a:gd name="connsiteX12" fmla="*/ 0 w 733267"/>
                  <a:gd name="connsiteY12" fmla="*/ 346473 h 1064420"/>
                  <a:gd name="connsiteX13" fmla="*/ 4738 w 733267"/>
                  <a:gd name="connsiteY13" fmla="*/ 325050 h 1064420"/>
                  <a:gd name="connsiteX14" fmla="*/ 354104 w 733267"/>
                  <a:gd name="connsiteY14" fmla="*/ 0 h 106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3267" h="1064420">
                    <a:moveTo>
                      <a:pt x="354104" y="0"/>
                    </a:moveTo>
                    <a:cubicBezTo>
                      <a:pt x="563510" y="0"/>
                      <a:pt x="733267" y="238279"/>
                      <a:pt x="733267" y="532210"/>
                    </a:cubicBezTo>
                    <a:cubicBezTo>
                      <a:pt x="733267" y="826141"/>
                      <a:pt x="563510" y="1064420"/>
                      <a:pt x="354104" y="1064420"/>
                    </a:cubicBezTo>
                    <a:cubicBezTo>
                      <a:pt x="197050" y="1064420"/>
                      <a:pt x="62298" y="930388"/>
                      <a:pt x="4738" y="739370"/>
                    </a:cubicBezTo>
                    <a:lnTo>
                      <a:pt x="0" y="717949"/>
                    </a:lnTo>
                    <a:lnTo>
                      <a:pt x="95425" y="717949"/>
                    </a:lnTo>
                    <a:lnTo>
                      <a:pt x="116631" y="777898"/>
                    </a:lnTo>
                    <a:cubicBezTo>
                      <a:pt x="168096" y="894787"/>
                      <a:pt x="255251" y="971638"/>
                      <a:pt x="354103" y="971638"/>
                    </a:cubicBezTo>
                    <a:cubicBezTo>
                      <a:pt x="512267" y="971638"/>
                      <a:pt x="640484" y="774899"/>
                      <a:pt x="640484" y="532210"/>
                    </a:cubicBezTo>
                    <a:cubicBezTo>
                      <a:pt x="640484" y="289521"/>
                      <a:pt x="512267" y="92782"/>
                      <a:pt x="354103" y="92782"/>
                    </a:cubicBezTo>
                    <a:cubicBezTo>
                      <a:pt x="255251" y="92782"/>
                      <a:pt x="168096" y="169633"/>
                      <a:pt x="116631" y="286522"/>
                    </a:cubicBezTo>
                    <a:lnTo>
                      <a:pt x="95424" y="346473"/>
                    </a:lnTo>
                    <a:lnTo>
                      <a:pt x="0" y="346473"/>
                    </a:lnTo>
                    <a:lnTo>
                      <a:pt x="4738" y="325050"/>
                    </a:lnTo>
                    <a:cubicBezTo>
                      <a:pt x="62298" y="134032"/>
                      <a:pt x="197050" y="0"/>
                      <a:pt x="354104" y="0"/>
                    </a:cubicBezTo>
                    <a:close/>
                  </a:path>
                </a:pathLst>
              </a:cu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3AE25806-55CD-4786-ADE9-BB938BC4677D}"/>
                  </a:ext>
                </a:extLst>
              </p:cNvPr>
              <p:cNvSpPr/>
              <p:nvPr/>
            </p:nvSpPr>
            <p:spPr>
              <a:xfrm>
                <a:off x="769142" y="1507332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EF5AC33D-A514-4643-8C66-627D9FC3D041}"/>
                  </a:ext>
                </a:extLst>
              </p:cNvPr>
              <p:cNvSpPr/>
              <p:nvPr/>
            </p:nvSpPr>
            <p:spPr>
              <a:xfrm>
                <a:off x="781049" y="2205037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30866AF-0698-4BFF-B5B0-78ADE2E452DA}"/>
                  </a:ext>
                </a:extLst>
              </p:cNvPr>
              <p:cNvSpPr/>
              <p:nvPr/>
            </p:nvSpPr>
            <p:spPr>
              <a:xfrm>
                <a:off x="769142" y="3028948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19">
                <a:extLst>
                  <a:ext uri="{FF2B5EF4-FFF2-40B4-BE49-F238E27FC236}">
                    <a16:creationId xmlns="" xmlns:a16="http://schemas.microsoft.com/office/drawing/2014/main" id="{60CBE705-6A83-4E7B-A4E6-0F8807F72FA6}"/>
                  </a:ext>
                </a:extLst>
              </p:cNvPr>
              <p:cNvSpPr/>
              <p:nvPr/>
            </p:nvSpPr>
            <p:spPr>
              <a:xfrm rot="2292220">
                <a:off x="249110" y="4115792"/>
                <a:ext cx="1421063" cy="1648134"/>
              </a:xfrm>
              <a:prstGeom prst="roundRect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5127CBEF-9D45-4F0A-AE66-08E1DEAFF2DB}"/>
                  </a:ext>
                </a:extLst>
              </p:cNvPr>
              <p:cNvSpPr/>
              <p:nvPr/>
            </p:nvSpPr>
            <p:spPr>
              <a:xfrm>
                <a:off x="781049" y="4052882"/>
                <a:ext cx="357188" cy="371475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434076" y="4155120"/>
              <a:ext cx="1124026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29025" y="1150447"/>
            <a:ext cx="1421063" cy="5529675"/>
            <a:chOff x="3838514" y="264182"/>
            <a:chExt cx="1421063" cy="5529675"/>
          </a:xfrm>
        </p:grpSpPr>
        <p:grpSp>
          <p:nvGrpSpPr>
            <p:cNvPr id="26" name="Group 43">
              <a:extLst>
                <a:ext uri="{FF2B5EF4-FFF2-40B4-BE49-F238E27FC236}">
                  <a16:creationId xmlns="" xmlns:a16="http://schemas.microsoft.com/office/drawing/2014/main" id="{06227BCE-F4EE-40C6-B038-9236FE0A49FE}"/>
                </a:ext>
              </a:extLst>
            </p:cNvPr>
            <p:cNvGrpSpPr/>
            <p:nvPr/>
          </p:nvGrpSpPr>
          <p:grpSpPr>
            <a:xfrm>
              <a:off x="3838514" y="264182"/>
              <a:ext cx="1421063" cy="5485322"/>
              <a:chOff x="249110" y="278604"/>
              <a:chExt cx="1421063" cy="5485322"/>
            </a:xfrm>
            <a:solidFill>
              <a:srgbClr val="00B0F0"/>
            </a:solidFill>
          </p:grpSpPr>
          <p:sp>
            <p:nvSpPr>
              <p:cNvPr id="28" name="Freeform: Shape 23">
                <a:extLst>
                  <a:ext uri="{FF2B5EF4-FFF2-40B4-BE49-F238E27FC236}">
                    <a16:creationId xmlns="" xmlns:a16="http://schemas.microsoft.com/office/drawing/2014/main" id="{32671F83-AB7D-472D-8630-671AFD19263B}"/>
                  </a:ext>
                </a:extLst>
              </p:cNvPr>
              <p:cNvSpPr/>
              <p:nvPr/>
            </p:nvSpPr>
            <p:spPr>
              <a:xfrm>
                <a:off x="528639" y="278604"/>
                <a:ext cx="733267" cy="1064420"/>
              </a:xfrm>
              <a:custGeom>
                <a:avLst/>
                <a:gdLst>
                  <a:gd name="connsiteX0" fmla="*/ 354104 w 733267"/>
                  <a:gd name="connsiteY0" fmla="*/ 0 h 1064420"/>
                  <a:gd name="connsiteX1" fmla="*/ 733267 w 733267"/>
                  <a:gd name="connsiteY1" fmla="*/ 532210 h 1064420"/>
                  <a:gd name="connsiteX2" fmla="*/ 354104 w 733267"/>
                  <a:gd name="connsiteY2" fmla="*/ 1064420 h 1064420"/>
                  <a:gd name="connsiteX3" fmla="*/ 4738 w 733267"/>
                  <a:gd name="connsiteY3" fmla="*/ 739370 h 1064420"/>
                  <a:gd name="connsiteX4" fmla="*/ 0 w 733267"/>
                  <a:gd name="connsiteY4" fmla="*/ 717949 h 1064420"/>
                  <a:gd name="connsiteX5" fmla="*/ 95425 w 733267"/>
                  <a:gd name="connsiteY5" fmla="*/ 717949 h 1064420"/>
                  <a:gd name="connsiteX6" fmla="*/ 116631 w 733267"/>
                  <a:gd name="connsiteY6" fmla="*/ 777898 h 1064420"/>
                  <a:gd name="connsiteX7" fmla="*/ 354103 w 733267"/>
                  <a:gd name="connsiteY7" fmla="*/ 971638 h 1064420"/>
                  <a:gd name="connsiteX8" fmla="*/ 640484 w 733267"/>
                  <a:gd name="connsiteY8" fmla="*/ 532210 h 1064420"/>
                  <a:gd name="connsiteX9" fmla="*/ 354103 w 733267"/>
                  <a:gd name="connsiteY9" fmla="*/ 92782 h 1064420"/>
                  <a:gd name="connsiteX10" fmla="*/ 116631 w 733267"/>
                  <a:gd name="connsiteY10" fmla="*/ 286522 h 1064420"/>
                  <a:gd name="connsiteX11" fmla="*/ 95424 w 733267"/>
                  <a:gd name="connsiteY11" fmla="*/ 346473 h 1064420"/>
                  <a:gd name="connsiteX12" fmla="*/ 0 w 733267"/>
                  <a:gd name="connsiteY12" fmla="*/ 346473 h 1064420"/>
                  <a:gd name="connsiteX13" fmla="*/ 4738 w 733267"/>
                  <a:gd name="connsiteY13" fmla="*/ 325050 h 1064420"/>
                  <a:gd name="connsiteX14" fmla="*/ 354104 w 733267"/>
                  <a:gd name="connsiteY14" fmla="*/ 0 h 106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3267" h="1064420">
                    <a:moveTo>
                      <a:pt x="354104" y="0"/>
                    </a:moveTo>
                    <a:cubicBezTo>
                      <a:pt x="563510" y="0"/>
                      <a:pt x="733267" y="238279"/>
                      <a:pt x="733267" y="532210"/>
                    </a:cubicBezTo>
                    <a:cubicBezTo>
                      <a:pt x="733267" y="826141"/>
                      <a:pt x="563510" y="1064420"/>
                      <a:pt x="354104" y="1064420"/>
                    </a:cubicBezTo>
                    <a:cubicBezTo>
                      <a:pt x="197050" y="1064420"/>
                      <a:pt x="62298" y="930388"/>
                      <a:pt x="4738" y="739370"/>
                    </a:cubicBezTo>
                    <a:lnTo>
                      <a:pt x="0" y="717949"/>
                    </a:lnTo>
                    <a:lnTo>
                      <a:pt x="95425" y="717949"/>
                    </a:lnTo>
                    <a:lnTo>
                      <a:pt x="116631" y="777898"/>
                    </a:lnTo>
                    <a:cubicBezTo>
                      <a:pt x="168096" y="894787"/>
                      <a:pt x="255251" y="971638"/>
                      <a:pt x="354103" y="971638"/>
                    </a:cubicBezTo>
                    <a:cubicBezTo>
                      <a:pt x="512267" y="971638"/>
                      <a:pt x="640484" y="774899"/>
                      <a:pt x="640484" y="532210"/>
                    </a:cubicBezTo>
                    <a:cubicBezTo>
                      <a:pt x="640484" y="289521"/>
                      <a:pt x="512267" y="92782"/>
                      <a:pt x="354103" y="92782"/>
                    </a:cubicBezTo>
                    <a:cubicBezTo>
                      <a:pt x="255251" y="92782"/>
                      <a:pt x="168096" y="169633"/>
                      <a:pt x="116631" y="286522"/>
                    </a:cubicBezTo>
                    <a:lnTo>
                      <a:pt x="95424" y="346473"/>
                    </a:lnTo>
                    <a:lnTo>
                      <a:pt x="0" y="346473"/>
                    </a:lnTo>
                    <a:lnTo>
                      <a:pt x="4738" y="325050"/>
                    </a:lnTo>
                    <a:cubicBezTo>
                      <a:pt x="62298" y="134032"/>
                      <a:pt x="197050" y="0"/>
                      <a:pt x="354104" y="0"/>
                    </a:cubicBezTo>
                    <a:close/>
                  </a:path>
                </a:pathLst>
              </a:cu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F57BF64C-3C95-49C6-99C4-0AFF2A72F602}"/>
                  </a:ext>
                </a:extLst>
              </p:cNvPr>
              <p:cNvSpPr/>
              <p:nvPr/>
            </p:nvSpPr>
            <p:spPr>
              <a:xfrm>
                <a:off x="769142" y="1507332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65069B3D-D6B8-48EA-B57C-5532993F1E58}"/>
                  </a:ext>
                </a:extLst>
              </p:cNvPr>
              <p:cNvSpPr/>
              <p:nvPr/>
            </p:nvSpPr>
            <p:spPr>
              <a:xfrm>
                <a:off x="781049" y="2205037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FAD35A0C-3D21-4CB2-8332-A20FB3183A3A}"/>
                  </a:ext>
                </a:extLst>
              </p:cNvPr>
              <p:cNvSpPr/>
              <p:nvPr/>
            </p:nvSpPr>
            <p:spPr>
              <a:xfrm>
                <a:off x="769142" y="3028948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27">
                <a:extLst>
                  <a:ext uri="{FF2B5EF4-FFF2-40B4-BE49-F238E27FC236}">
                    <a16:creationId xmlns="" xmlns:a16="http://schemas.microsoft.com/office/drawing/2014/main" id="{2CC98C97-1064-47EC-B969-46BCBB400840}"/>
                  </a:ext>
                </a:extLst>
              </p:cNvPr>
              <p:cNvSpPr/>
              <p:nvPr/>
            </p:nvSpPr>
            <p:spPr>
              <a:xfrm rot="2292220">
                <a:off x="249110" y="4115792"/>
                <a:ext cx="1421063" cy="1648134"/>
              </a:xfrm>
              <a:prstGeom prst="roundRect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C9D9C89A-E152-407B-970B-0FBDAE4F1B2E}"/>
                  </a:ext>
                </a:extLst>
              </p:cNvPr>
              <p:cNvSpPr/>
              <p:nvPr/>
            </p:nvSpPr>
            <p:spPr>
              <a:xfrm>
                <a:off x="781049" y="4052882"/>
                <a:ext cx="357188" cy="371475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088339" y="4224197"/>
              <a:ext cx="750526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60096" y="1151829"/>
            <a:ext cx="1421063" cy="5537358"/>
            <a:chOff x="6327381" y="256499"/>
            <a:chExt cx="1421063" cy="5537358"/>
          </a:xfrm>
        </p:grpSpPr>
        <p:grpSp>
          <p:nvGrpSpPr>
            <p:cNvPr id="35" name="Group 50">
              <a:extLst>
                <a:ext uri="{FF2B5EF4-FFF2-40B4-BE49-F238E27FC236}">
                  <a16:creationId xmlns="" xmlns:a16="http://schemas.microsoft.com/office/drawing/2014/main" id="{70A437FE-EB4D-4016-96FB-7434E06240F3}"/>
                </a:ext>
              </a:extLst>
            </p:cNvPr>
            <p:cNvGrpSpPr/>
            <p:nvPr/>
          </p:nvGrpSpPr>
          <p:grpSpPr>
            <a:xfrm>
              <a:off x="6327381" y="256499"/>
              <a:ext cx="1421063" cy="5485322"/>
              <a:chOff x="249110" y="278604"/>
              <a:chExt cx="1421063" cy="5485322"/>
            </a:xfrm>
            <a:solidFill>
              <a:srgbClr val="FFC000"/>
            </a:solidFill>
          </p:grpSpPr>
          <p:sp>
            <p:nvSpPr>
              <p:cNvPr id="37" name="Freeform: Shape 30">
                <a:extLst>
                  <a:ext uri="{FF2B5EF4-FFF2-40B4-BE49-F238E27FC236}">
                    <a16:creationId xmlns="" xmlns:a16="http://schemas.microsoft.com/office/drawing/2014/main" id="{AF89BCA8-E715-404B-A346-84684D8B6657}"/>
                  </a:ext>
                </a:extLst>
              </p:cNvPr>
              <p:cNvSpPr/>
              <p:nvPr/>
            </p:nvSpPr>
            <p:spPr>
              <a:xfrm>
                <a:off x="528639" y="278604"/>
                <a:ext cx="733267" cy="1064420"/>
              </a:xfrm>
              <a:custGeom>
                <a:avLst/>
                <a:gdLst>
                  <a:gd name="connsiteX0" fmla="*/ 354104 w 733267"/>
                  <a:gd name="connsiteY0" fmla="*/ 0 h 1064420"/>
                  <a:gd name="connsiteX1" fmla="*/ 733267 w 733267"/>
                  <a:gd name="connsiteY1" fmla="*/ 532210 h 1064420"/>
                  <a:gd name="connsiteX2" fmla="*/ 354104 w 733267"/>
                  <a:gd name="connsiteY2" fmla="*/ 1064420 h 1064420"/>
                  <a:gd name="connsiteX3" fmla="*/ 4738 w 733267"/>
                  <a:gd name="connsiteY3" fmla="*/ 739370 h 1064420"/>
                  <a:gd name="connsiteX4" fmla="*/ 0 w 733267"/>
                  <a:gd name="connsiteY4" fmla="*/ 717949 h 1064420"/>
                  <a:gd name="connsiteX5" fmla="*/ 95425 w 733267"/>
                  <a:gd name="connsiteY5" fmla="*/ 717949 h 1064420"/>
                  <a:gd name="connsiteX6" fmla="*/ 116631 w 733267"/>
                  <a:gd name="connsiteY6" fmla="*/ 777898 h 1064420"/>
                  <a:gd name="connsiteX7" fmla="*/ 354103 w 733267"/>
                  <a:gd name="connsiteY7" fmla="*/ 971638 h 1064420"/>
                  <a:gd name="connsiteX8" fmla="*/ 640484 w 733267"/>
                  <a:gd name="connsiteY8" fmla="*/ 532210 h 1064420"/>
                  <a:gd name="connsiteX9" fmla="*/ 354103 w 733267"/>
                  <a:gd name="connsiteY9" fmla="*/ 92782 h 1064420"/>
                  <a:gd name="connsiteX10" fmla="*/ 116631 w 733267"/>
                  <a:gd name="connsiteY10" fmla="*/ 286522 h 1064420"/>
                  <a:gd name="connsiteX11" fmla="*/ 95424 w 733267"/>
                  <a:gd name="connsiteY11" fmla="*/ 346473 h 1064420"/>
                  <a:gd name="connsiteX12" fmla="*/ 0 w 733267"/>
                  <a:gd name="connsiteY12" fmla="*/ 346473 h 1064420"/>
                  <a:gd name="connsiteX13" fmla="*/ 4738 w 733267"/>
                  <a:gd name="connsiteY13" fmla="*/ 325050 h 1064420"/>
                  <a:gd name="connsiteX14" fmla="*/ 354104 w 733267"/>
                  <a:gd name="connsiteY14" fmla="*/ 0 h 106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3267" h="1064420">
                    <a:moveTo>
                      <a:pt x="354104" y="0"/>
                    </a:moveTo>
                    <a:cubicBezTo>
                      <a:pt x="563510" y="0"/>
                      <a:pt x="733267" y="238279"/>
                      <a:pt x="733267" y="532210"/>
                    </a:cubicBezTo>
                    <a:cubicBezTo>
                      <a:pt x="733267" y="826141"/>
                      <a:pt x="563510" y="1064420"/>
                      <a:pt x="354104" y="1064420"/>
                    </a:cubicBezTo>
                    <a:cubicBezTo>
                      <a:pt x="197050" y="1064420"/>
                      <a:pt x="62298" y="930388"/>
                      <a:pt x="4738" y="739370"/>
                    </a:cubicBezTo>
                    <a:lnTo>
                      <a:pt x="0" y="717949"/>
                    </a:lnTo>
                    <a:lnTo>
                      <a:pt x="95425" y="717949"/>
                    </a:lnTo>
                    <a:lnTo>
                      <a:pt x="116631" y="777898"/>
                    </a:lnTo>
                    <a:cubicBezTo>
                      <a:pt x="168096" y="894787"/>
                      <a:pt x="255251" y="971638"/>
                      <a:pt x="354103" y="971638"/>
                    </a:cubicBezTo>
                    <a:cubicBezTo>
                      <a:pt x="512267" y="971638"/>
                      <a:pt x="640484" y="774899"/>
                      <a:pt x="640484" y="532210"/>
                    </a:cubicBezTo>
                    <a:cubicBezTo>
                      <a:pt x="640484" y="289521"/>
                      <a:pt x="512267" y="92782"/>
                      <a:pt x="354103" y="92782"/>
                    </a:cubicBezTo>
                    <a:cubicBezTo>
                      <a:pt x="255251" y="92782"/>
                      <a:pt x="168096" y="169633"/>
                      <a:pt x="116631" y="286522"/>
                    </a:cubicBezTo>
                    <a:lnTo>
                      <a:pt x="95424" y="346473"/>
                    </a:lnTo>
                    <a:lnTo>
                      <a:pt x="0" y="346473"/>
                    </a:lnTo>
                    <a:lnTo>
                      <a:pt x="4738" y="325050"/>
                    </a:lnTo>
                    <a:cubicBezTo>
                      <a:pt x="62298" y="134032"/>
                      <a:pt x="197050" y="0"/>
                      <a:pt x="354104" y="0"/>
                    </a:cubicBezTo>
                    <a:close/>
                  </a:path>
                </a:pathLst>
              </a:cu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CF31B6A1-7029-47CC-A5C7-CC98854F6C75}"/>
                  </a:ext>
                </a:extLst>
              </p:cNvPr>
              <p:cNvSpPr/>
              <p:nvPr/>
            </p:nvSpPr>
            <p:spPr>
              <a:xfrm>
                <a:off x="769142" y="1507332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1247AE53-8C7D-4B68-85BD-C14B5CC7065E}"/>
                  </a:ext>
                </a:extLst>
              </p:cNvPr>
              <p:cNvSpPr/>
              <p:nvPr/>
            </p:nvSpPr>
            <p:spPr>
              <a:xfrm>
                <a:off x="781049" y="2205037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CFFE0432-3188-4FC7-AAE9-3D42C5D2602E}"/>
                  </a:ext>
                </a:extLst>
              </p:cNvPr>
              <p:cNvSpPr/>
              <p:nvPr/>
            </p:nvSpPr>
            <p:spPr>
              <a:xfrm>
                <a:off x="769142" y="3028948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34">
                <a:extLst>
                  <a:ext uri="{FF2B5EF4-FFF2-40B4-BE49-F238E27FC236}">
                    <a16:creationId xmlns="" xmlns:a16="http://schemas.microsoft.com/office/drawing/2014/main" id="{B5C70991-FA0D-430F-A41B-000D5656B975}"/>
                  </a:ext>
                </a:extLst>
              </p:cNvPr>
              <p:cNvSpPr/>
              <p:nvPr/>
            </p:nvSpPr>
            <p:spPr>
              <a:xfrm rot="2292220">
                <a:off x="249110" y="4115792"/>
                <a:ext cx="1421063" cy="1648134"/>
              </a:xfrm>
              <a:prstGeom prst="roundRect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3A2A85BF-D23E-4CC2-ADDC-4F7A4DD99C97}"/>
                  </a:ext>
                </a:extLst>
              </p:cNvPr>
              <p:cNvSpPr/>
              <p:nvPr/>
            </p:nvSpPr>
            <p:spPr>
              <a:xfrm>
                <a:off x="781049" y="4052882"/>
                <a:ext cx="357188" cy="371475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534961" y="4224197"/>
              <a:ext cx="87716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68158" y="1142763"/>
            <a:ext cx="1421063" cy="5537358"/>
            <a:chOff x="8768159" y="256499"/>
            <a:chExt cx="1421063" cy="5537358"/>
          </a:xfrm>
        </p:grpSpPr>
        <p:grpSp>
          <p:nvGrpSpPr>
            <p:cNvPr id="44" name="Group 57">
              <a:extLst>
                <a:ext uri="{FF2B5EF4-FFF2-40B4-BE49-F238E27FC236}">
                  <a16:creationId xmlns="" xmlns:a16="http://schemas.microsoft.com/office/drawing/2014/main" id="{70A437FE-EB4D-4016-96FB-7434E06240F3}"/>
                </a:ext>
              </a:extLst>
            </p:cNvPr>
            <p:cNvGrpSpPr/>
            <p:nvPr/>
          </p:nvGrpSpPr>
          <p:grpSpPr>
            <a:xfrm>
              <a:off x="8768159" y="256499"/>
              <a:ext cx="1421063" cy="5485322"/>
              <a:chOff x="249110" y="278604"/>
              <a:chExt cx="1421063" cy="5485322"/>
            </a:xfrm>
            <a:solidFill>
              <a:srgbClr val="FF0000"/>
            </a:solidFill>
          </p:grpSpPr>
          <p:sp>
            <p:nvSpPr>
              <p:cNvPr id="46" name="Freeform: Shape 30">
                <a:extLst>
                  <a:ext uri="{FF2B5EF4-FFF2-40B4-BE49-F238E27FC236}">
                    <a16:creationId xmlns="" xmlns:a16="http://schemas.microsoft.com/office/drawing/2014/main" id="{AF89BCA8-E715-404B-A346-84684D8B6657}"/>
                  </a:ext>
                </a:extLst>
              </p:cNvPr>
              <p:cNvSpPr/>
              <p:nvPr/>
            </p:nvSpPr>
            <p:spPr>
              <a:xfrm>
                <a:off x="528639" y="278604"/>
                <a:ext cx="733267" cy="1064420"/>
              </a:xfrm>
              <a:custGeom>
                <a:avLst/>
                <a:gdLst>
                  <a:gd name="connsiteX0" fmla="*/ 354104 w 733267"/>
                  <a:gd name="connsiteY0" fmla="*/ 0 h 1064420"/>
                  <a:gd name="connsiteX1" fmla="*/ 733267 w 733267"/>
                  <a:gd name="connsiteY1" fmla="*/ 532210 h 1064420"/>
                  <a:gd name="connsiteX2" fmla="*/ 354104 w 733267"/>
                  <a:gd name="connsiteY2" fmla="*/ 1064420 h 1064420"/>
                  <a:gd name="connsiteX3" fmla="*/ 4738 w 733267"/>
                  <a:gd name="connsiteY3" fmla="*/ 739370 h 1064420"/>
                  <a:gd name="connsiteX4" fmla="*/ 0 w 733267"/>
                  <a:gd name="connsiteY4" fmla="*/ 717949 h 1064420"/>
                  <a:gd name="connsiteX5" fmla="*/ 95425 w 733267"/>
                  <a:gd name="connsiteY5" fmla="*/ 717949 h 1064420"/>
                  <a:gd name="connsiteX6" fmla="*/ 116631 w 733267"/>
                  <a:gd name="connsiteY6" fmla="*/ 777898 h 1064420"/>
                  <a:gd name="connsiteX7" fmla="*/ 354103 w 733267"/>
                  <a:gd name="connsiteY7" fmla="*/ 971638 h 1064420"/>
                  <a:gd name="connsiteX8" fmla="*/ 640484 w 733267"/>
                  <a:gd name="connsiteY8" fmla="*/ 532210 h 1064420"/>
                  <a:gd name="connsiteX9" fmla="*/ 354103 w 733267"/>
                  <a:gd name="connsiteY9" fmla="*/ 92782 h 1064420"/>
                  <a:gd name="connsiteX10" fmla="*/ 116631 w 733267"/>
                  <a:gd name="connsiteY10" fmla="*/ 286522 h 1064420"/>
                  <a:gd name="connsiteX11" fmla="*/ 95424 w 733267"/>
                  <a:gd name="connsiteY11" fmla="*/ 346473 h 1064420"/>
                  <a:gd name="connsiteX12" fmla="*/ 0 w 733267"/>
                  <a:gd name="connsiteY12" fmla="*/ 346473 h 1064420"/>
                  <a:gd name="connsiteX13" fmla="*/ 4738 w 733267"/>
                  <a:gd name="connsiteY13" fmla="*/ 325050 h 1064420"/>
                  <a:gd name="connsiteX14" fmla="*/ 354104 w 733267"/>
                  <a:gd name="connsiteY14" fmla="*/ 0 h 106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3267" h="1064420">
                    <a:moveTo>
                      <a:pt x="354104" y="0"/>
                    </a:moveTo>
                    <a:cubicBezTo>
                      <a:pt x="563510" y="0"/>
                      <a:pt x="733267" y="238279"/>
                      <a:pt x="733267" y="532210"/>
                    </a:cubicBezTo>
                    <a:cubicBezTo>
                      <a:pt x="733267" y="826141"/>
                      <a:pt x="563510" y="1064420"/>
                      <a:pt x="354104" y="1064420"/>
                    </a:cubicBezTo>
                    <a:cubicBezTo>
                      <a:pt x="197050" y="1064420"/>
                      <a:pt x="62298" y="930388"/>
                      <a:pt x="4738" y="739370"/>
                    </a:cubicBezTo>
                    <a:lnTo>
                      <a:pt x="0" y="717949"/>
                    </a:lnTo>
                    <a:lnTo>
                      <a:pt x="95425" y="717949"/>
                    </a:lnTo>
                    <a:lnTo>
                      <a:pt x="116631" y="777898"/>
                    </a:lnTo>
                    <a:cubicBezTo>
                      <a:pt x="168096" y="894787"/>
                      <a:pt x="255251" y="971638"/>
                      <a:pt x="354103" y="971638"/>
                    </a:cubicBezTo>
                    <a:cubicBezTo>
                      <a:pt x="512267" y="971638"/>
                      <a:pt x="640484" y="774899"/>
                      <a:pt x="640484" y="532210"/>
                    </a:cubicBezTo>
                    <a:cubicBezTo>
                      <a:pt x="640484" y="289521"/>
                      <a:pt x="512267" y="92782"/>
                      <a:pt x="354103" y="92782"/>
                    </a:cubicBezTo>
                    <a:cubicBezTo>
                      <a:pt x="255251" y="92782"/>
                      <a:pt x="168096" y="169633"/>
                      <a:pt x="116631" y="286522"/>
                    </a:cubicBezTo>
                    <a:lnTo>
                      <a:pt x="95424" y="346473"/>
                    </a:lnTo>
                    <a:lnTo>
                      <a:pt x="0" y="346473"/>
                    </a:lnTo>
                    <a:lnTo>
                      <a:pt x="4738" y="325050"/>
                    </a:lnTo>
                    <a:cubicBezTo>
                      <a:pt x="62298" y="134032"/>
                      <a:pt x="197050" y="0"/>
                      <a:pt x="354104" y="0"/>
                    </a:cubicBezTo>
                    <a:close/>
                  </a:path>
                </a:pathLst>
              </a:cu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CF31B6A1-7029-47CC-A5C7-CC98854F6C75}"/>
                  </a:ext>
                </a:extLst>
              </p:cNvPr>
              <p:cNvSpPr/>
              <p:nvPr/>
            </p:nvSpPr>
            <p:spPr>
              <a:xfrm>
                <a:off x="769142" y="1507332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1247AE53-8C7D-4B68-85BD-C14B5CC7065E}"/>
                  </a:ext>
                </a:extLst>
              </p:cNvPr>
              <p:cNvSpPr/>
              <p:nvPr/>
            </p:nvSpPr>
            <p:spPr>
              <a:xfrm>
                <a:off x="781049" y="2205037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CFFE0432-3188-4FC7-AAE9-3D42C5D2602E}"/>
                  </a:ext>
                </a:extLst>
              </p:cNvPr>
              <p:cNvSpPr/>
              <p:nvPr/>
            </p:nvSpPr>
            <p:spPr>
              <a:xfrm>
                <a:off x="769142" y="3028948"/>
                <a:ext cx="357188" cy="571500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34">
                <a:extLst>
                  <a:ext uri="{FF2B5EF4-FFF2-40B4-BE49-F238E27FC236}">
                    <a16:creationId xmlns="" xmlns:a16="http://schemas.microsoft.com/office/drawing/2014/main" id="{B5C70991-FA0D-430F-A41B-000D5656B975}"/>
                  </a:ext>
                </a:extLst>
              </p:cNvPr>
              <p:cNvSpPr/>
              <p:nvPr/>
            </p:nvSpPr>
            <p:spPr>
              <a:xfrm rot="2292220">
                <a:off x="249110" y="4115792"/>
                <a:ext cx="1421063" cy="1648134"/>
              </a:xfrm>
              <a:prstGeom prst="roundRect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3A2A85BF-D23E-4CC2-ADDC-4F7A4DD99C97}"/>
                  </a:ext>
                </a:extLst>
              </p:cNvPr>
              <p:cNvSpPr/>
              <p:nvPr/>
            </p:nvSpPr>
            <p:spPr>
              <a:xfrm>
                <a:off x="781049" y="4052882"/>
                <a:ext cx="357188" cy="371475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8964706" y="4224197"/>
              <a:ext cx="816249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55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56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4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1607574" y="1401097"/>
            <a:ext cx="8067368" cy="6046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টিকেটিং</a:t>
            </a:r>
            <a:r>
              <a:rPr lang="bn-BD" sz="28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কি?</a:t>
            </a:r>
            <a:endParaRPr lang="en-US" sz="2800" b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14052" y="2300749"/>
            <a:ext cx="7934632" cy="2964426"/>
            <a:chOff x="1814052" y="2300749"/>
            <a:chExt cx="7934632" cy="2964426"/>
          </a:xfrm>
        </p:grpSpPr>
        <p:sp>
          <p:nvSpPr>
            <p:cNvPr id="21" name="Rectangle 20"/>
            <p:cNvSpPr/>
            <p:nvPr/>
          </p:nvSpPr>
          <p:spPr>
            <a:xfrm>
              <a:off x="2050026" y="2462981"/>
              <a:ext cx="709397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ইন্টারনেটের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নেটওয়ার্ক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বিমান,রেল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স্টীমার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সহ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যানবাহনের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টিকেট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করাকে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ই-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টিকেটিং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বলে।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1814052" y="2300749"/>
              <a:ext cx="7934632" cy="2964426"/>
            </a:xfrm>
            <a:prstGeom prst="foldedCorner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13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4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1710814" y="1474838"/>
            <a:ext cx="9232490" cy="6046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স্ক্যানিং</a:t>
            </a:r>
            <a:r>
              <a:rPr lang="en-US" sz="28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09368" y="2286001"/>
            <a:ext cx="9969909" cy="2964426"/>
            <a:chOff x="1209368" y="2286001"/>
            <a:chExt cx="9969909" cy="2964426"/>
          </a:xfrm>
        </p:grpSpPr>
        <p:sp>
          <p:nvSpPr>
            <p:cNvPr id="11" name="Rectangle 10"/>
            <p:cNvSpPr/>
            <p:nvPr/>
          </p:nvSpPr>
          <p:spPr>
            <a:xfrm>
              <a:off x="1504335" y="2359742"/>
              <a:ext cx="830334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ইমেজ, কুইক রেসপন্স  কোড , ফিঙ্গারপ্রিন্ট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এবং চোখের রেটিনার  সাহায্যে  নেটয়ার্ক ব্যবহার করে মানুষ সম্পর্কে তথ্যের সঠিকতা যাচাইকে স্ক্যানিং বলে।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1209368" y="2286001"/>
              <a:ext cx="9969909" cy="2964426"/>
            </a:xfrm>
            <a:prstGeom prst="foldedCorner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16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8" y="2197393"/>
            <a:ext cx="4456472" cy="3878504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3982065" y="1076632"/>
            <a:ext cx="5250425" cy="75216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ড্রববক্স কী...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412659" y="2256502"/>
            <a:ext cx="6577780" cy="3746091"/>
            <a:chOff x="5412659" y="2256502"/>
            <a:chExt cx="6577780" cy="3746091"/>
          </a:xfrm>
        </p:grpSpPr>
        <p:grpSp>
          <p:nvGrpSpPr>
            <p:cNvPr id="16" name="Group 15"/>
            <p:cNvGrpSpPr/>
            <p:nvPr/>
          </p:nvGrpSpPr>
          <p:grpSpPr>
            <a:xfrm>
              <a:off x="5412659" y="2256502"/>
              <a:ext cx="6577780" cy="3746091"/>
              <a:chOff x="5574890" y="2138516"/>
              <a:chExt cx="5692878" cy="308241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574890" y="2492478"/>
                <a:ext cx="56928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Folded Corner 14"/>
              <p:cNvSpPr/>
              <p:nvPr/>
            </p:nvSpPr>
            <p:spPr>
              <a:xfrm>
                <a:off x="5604387" y="2138516"/>
                <a:ext cx="5574891" cy="3082414"/>
              </a:xfrm>
              <a:prstGeom prst="foldedCorner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648632" y="2654709"/>
              <a:ext cx="615007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 কোন ফাইল সেভ  না করেও অন্য কোন মাধ্যম বা সফটওয়্যারের সাহায্যে ফাইল সেভ করে রাখা যায়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রকম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সফটওয়্যারের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ড্রপ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বক্স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25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2477730" y="1120877"/>
            <a:ext cx="5692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2286000" y="1474838"/>
            <a:ext cx="6548284" cy="6046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2182761"/>
            <a:ext cx="10383786" cy="2834616"/>
            <a:chOff x="457200" y="2182761"/>
            <a:chExt cx="10383786" cy="2834616"/>
          </a:xfrm>
        </p:grpSpPr>
        <p:sp>
          <p:nvSpPr>
            <p:cNvPr id="13" name="Rectangle 12"/>
            <p:cNvSpPr/>
            <p:nvPr/>
          </p:nvSpPr>
          <p:spPr>
            <a:xfrm>
              <a:off x="840659" y="2743200"/>
              <a:ext cx="9751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kern="1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 ১নং :- </a:t>
              </a:r>
              <a:r>
                <a:rPr lang="bn-IN" sz="32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ই-টিকেটিং </a:t>
              </a:r>
              <a:r>
                <a:rPr lang="bn-BD" sz="32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সম্পর্কে </a:t>
              </a:r>
              <a:r>
                <a:rPr lang="bn-BD" sz="3200" b="1" kern="1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আলোচনা কর?</a:t>
              </a:r>
              <a:endParaRPr lang="en-US" sz="3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1161" y="3274143"/>
              <a:ext cx="69449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NikoshBAN" pitchFamily="2" charset="0"/>
                  <a:cs typeface="NikoshBAN" pitchFamily="2" charset="0"/>
                </a:rPr>
                <a:t>কাজ ২নং :- </a:t>
              </a:r>
              <a:r>
                <a:rPr lang="bn-IN" sz="32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স্ক্যানিং </a:t>
              </a:r>
              <a:r>
                <a:rPr lang="bn-BD" sz="32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সম্পর্কে </a:t>
              </a:r>
              <a:r>
                <a:rPr lang="bn-BD" sz="32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NikoshBAN" pitchFamily="2" charset="0"/>
                  <a:cs typeface="NikoshBAN" pitchFamily="2" charset="0"/>
                </a:rPr>
                <a:t>আলোচনা কর?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Vertical Scroll 15"/>
            <p:cNvSpPr/>
            <p:nvPr/>
          </p:nvSpPr>
          <p:spPr>
            <a:xfrm>
              <a:off x="457200" y="2182761"/>
              <a:ext cx="10383786" cy="2834616"/>
            </a:xfrm>
            <a:prstGeom prst="verticalScroll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19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4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2454460" y="1454646"/>
            <a:ext cx="5699760" cy="54864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15" name="Vertical Scroll 14"/>
          <p:cNvSpPr/>
          <p:nvPr/>
        </p:nvSpPr>
        <p:spPr>
          <a:xfrm>
            <a:off x="457200" y="2182761"/>
            <a:ext cx="10383786" cy="2834616"/>
          </a:xfrm>
          <a:prstGeom prst="verticalScroll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 টিকেটিং কি?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এখানে উল্লেখ নেই এমন নেটওয়ার্কের চারটি ব্যবহার লেখ 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21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0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2140828" y="1281144"/>
            <a:ext cx="6585782" cy="85812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</a:p>
        </p:txBody>
      </p:sp>
      <p:sp>
        <p:nvSpPr>
          <p:cNvPr id="12" name="Vertical Scroll 11"/>
          <p:cNvSpPr/>
          <p:nvPr/>
        </p:nvSpPr>
        <p:spPr>
          <a:xfrm>
            <a:off x="1342331" y="2560774"/>
            <a:ext cx="9509760" cy="2152357"/>
          </a:xfrm>
          <a:prstGeom prst="verticalScroll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 কোন আইসিটি ডিভাইসের সাহায্যে ই-টিকেটিং করা যায়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lvl="1" indent="-285750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 আলোচনা কর।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20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grpSp>
        <p:nvGrpSpPr>
          <p:cNvPr id="15" name="Group 14"/>
          <p:cNvGrpSpPr/>
          <p:nvPr/>
        </p:nvGrpSpPr>
        <p:grpSpPr>
          <a:xfrm>
            <a:off x="1265708" y="1151080"/>
            <a:ext cx="8482976" cy="5161229"/>
            <a:chOff x="1639806" y="1773631"/>
            <a:chExt cx="5967482" cy="3565311"/>
          </a:xfrm>
        </p:grpSpPr>
        <p:pic>
          <p:nvPicPr>
            <p:cNvPr id="16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7" name="Group 27"/>
            <p:cNvGrpSpPr/>
            <p:nvPr/>
          </p:nvGrpSpPr>
          <p:grpSpPr>
            <a:xfrm>
              <a:off x="2909085" y="1960079"/>
              <a:ext cx="3446403" cy="2858113"/>
              <a:chOff x="1294524" y="4321343"/>
              <a:chExt cx="1774436" cy="1410309"/>
            </a:xfrm>
          </p:grpSpPr>
          <p:pic>
            <p:nvPicPr>
              <p:cNvPr id="18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990600" y="3200400"/>
            <a:ext cx="7142370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28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xmlns="" id="{0243C41A-1164-4F64-84EA-BA88A925D0CC}"/>
              </a:ext>
            </a:extLst>
          </p:cNvPr>
          <p:cNvSpPr/>
          <p:nvPr/>
        </p:nvSpPr>
        <p:spPr>
          <a:xfrm>
            <a:off x="2280121" y="1076633"/>
            <a:ext cx="7277979" cy="67842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1226" y="1991032"/>
            <a:ext cx="5868140" cy="4477101"/>
            <a:chOff x="84006" y="2005781"/>
            <a:chExt cx="5868140" cy="4477101"/>
          </a:xfrm>
        </p:grpSpPr>
        <p:grpSp>
          <p:nvGrpSpPr>
            <p:cNvPr id="21" name="Group 20"/>
            <p:cNvGrpSpPr/>
            <p:nvPr/>
          </p:nvGrpSpPr>
          <p:grpSpPr>
            <a:xfrm>
              <a:off x="84006" y="2005781"/>
              <a:ext cx="5868140" cy="4477101"/>
              <a:chOff x="53679" y="1766656"/>
              <a:chExt cx="5868140" cy="464985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024109" y="1766656"/>
                <a:ext cx="2831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Vertical Scroll 25"/>
              <p:cNvSpPr/>
              <p:nvPr/>
            </p:nvSpPr>
            <p:spPr>
              <a:xfrm>
                <a:off x="53679" y="1791249"/>
                <a:ext cx="5868140" cy="4625266"/>
              </a:xfrm>
              <a:prstGeom prst="verticalScroll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 smtClean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মোকাররম </a:t>
                </a: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হোসাইন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আইসিটি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মুন্সিরহাট ফাজিল(ডিগ্রী)মাদ্রাসা ধোবাউড়া,ময়মনসিংহ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মোবাইলঃ ০১৭৩৩১৬৩১১১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mukarramict@gmail.com</a:t>
                </a:r>
                <a:endPara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30" name="Picture 29" descr="IMG_20200704_19595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9395" y="2593742"/>
              <a:ext cx="2079522" cy="256819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6129901" y="2005781"/>
            <a:ext cx="6062099" cy="4547517"/>
            <a:chOff x="6129901" y="2005781"/>
            <a:chExt cx="6062099" cy="4547517"/>
          </a:xfrm>
        </p:grpSpPr>
        <p:grpSp>
          <p:nvGrpSpPr>
            <p:cNvPr id="13" name="Group 12"/>
            <p:cNvGrpSpPr/>
            <p:nvPr/>
          </p:nvGrpSpPr>
          <p:grpSpPr>
            <a:xfrm>
              <a:off x="6129901" y="2005781"/>
              <a:ext cx="6062099" cy="4547517"/>
              <a:chOff x="6228355" y="1609699"/>
              <a:chExt cx="5324476" cy="5011276"/>
            </a:xfrm>
          </p:grpSpPr>
          <p:sp>
            <p:nvSpPr>
              <p:cNvPr id="14" name="Vertical Scroll 13"/>
              <p:cNvSpPr/>
              <p:nvPr/>
            </p:nvSpPr>
            <p:spPr>
              <a:xfrm>
                <a:off x="6228355" y="1609699"/>
                <a:ext cx="5324476" cy="4863225"/>
              </a:xfrm>
              <a:prstGeom prst="verticalScroll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00278" y="1715577"/>
                <a:ext cx="2868380" cy="439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পরিচিতিঃ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867860" y="4145079"/>
                <a:ext cx="3795473" cy="2475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শ্রেণি-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বিষয়- তথ্য ও যোগাযোগ প্রযুক্তি  </a:t>
                </a: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অধ্যায়-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০২ ,, 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পাঠ-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-১১ </a:t>
                </a:r>
                <a:endPara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৪৫ মিনিট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 ০৯/০৩/২০২০  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0324" y="2418735"/>
              <a:ext cx="3038166" cy="23405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29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32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2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1932039" y="1220745"/>
            <a:ext cx="7610168" cy="57476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907173"/>
            <a:ext cx="5905322" cy="4508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1_18978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154" y="1917288"/>
            <a:ext cx="5394692" cy="458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17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71" y="2028176"/>
            <a:ext cx="3757899" cy="4505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" y="2018724"/>
            <a:ext cx="2829648" cy="454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45" y="2037607"/>
            <a:ext cx="4336027" cy="451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1843549" y="1194620"/>
            <a:ext cx="9232490" cy="6046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চিন্তা করে কিছু বল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17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8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1843549" y="1194620"/>
            <a:ext cx="9232490" cy="6046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চিন্তা করে কিছু বল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81" y="1877651"/>
            <a:ext cx="3701844" cy="4611640"/>
          </a:xfrm>
          <a:prstGeom prst="rect">
            <a:avLst/>
          </a:prstGeom>
        </p:spPr>
      </p:pic>
      <p:pic>
        <p:nvPicPr>
          <p:cNvPr id="21" name="Picture 2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" y="1902543"/>
            <a:ext cx="4011561" cy="4513006"/>
          </a:xfrm>
          <a:prstGeom prst="rect">
            <a:avLst/>
          </a:prstGeom>
        </p:spPr>
      </p:pic>
      <p:pic>
        <p:nvPicPr>
          <p:cNvPr id="24" name="Picture 23" descr="imagesffff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612" y="1858297"/>
            <a:ext cx="3725077" cy="4675237"/>
          </a:xfrm>
          <a:prstGeom prst="rect">
            <a:avLst/>
          </a:prstGeom>
        </p:spPr>
      </p:pic>
      <p:grpSp>
        <p:nvGrpSpPr>
          <p:cNvPr id="25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28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8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1843549" y="1194620"/>
            <a:ext cx="9232490" cy="6046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চিন্তা করে কিছু বল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images 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4" y="2150191"/>
            <a:ext cx="3867151" cy="4280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imageser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273" y="2139772"/>
            <a:ext cx="5963571" cy="4305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14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844980" y="2953159"/>
          <a:ext cx="914400" cy="771525"/>
        </p:xfrm>
        <a:graphic>
          <a:graphicData uri="http://schemas.openxmlformats.org/presentationml/2006/ole">
            <p:oleObj spid="_x0000_s1026" name="Packager Shell Object" showAsIcon="1" r:id="rId6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8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1843549" y="1194620"/>
            <a:ext cx="9232490" cy="6046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চিন্তা করে কিছু বল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ndex 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18" y="2127455"/>
            <a:ext cx="5464892" cy="4081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5832" y="2173015"/>
            <a:ext cx="5393773" cy="4021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21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4" name="Vertical Scroll 13"/>
          <p:cNvSpPr/>
          <p:nvPr/>
        </p:nvSpPr>
        <p:spPr>
          <a:xfrm>
            <a:off x="1044431" y="1790946"/>
            <a:ext cx="9658350" cy="3808828"/>
          </a:xfrm>
          <a:prstGeom prst="verticalScroll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11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972">
              <a:srgbClr val="92D050"/>
            </a:gs>
            <a:gs pos="0">
              <a:srgbClr val="FFFF00"/>
            </a:gs>
            <a:gs pos="53000">
              <a:schemeClr val="accent1">
                <a:lumMod val="40000"/>
                <a:lumOff val="60000"/>
              </a:schemeClr>
            </a:gs>
            <a:gs pos="66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5A1DA-4872-564A-AFF4-B8DD3E2C3650}"/>
              </a:ext>
            </a:extLst>
          </p:cNvPr>
          <p:cNvSpPr txBox="1"/>
          <p:nvPr/>
        </p:nvSpPr>
        <p:spPr>
          <a:xfrm>
            <a:off x="5181600" y="2514601"/>
            <a:ext cx="2224088" cy="274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endParaRPr lang="en-US" sz="4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487F0-FD46-C34A-9603-EB2D6D98C6D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1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DCE332-A917-F74D-80D1-01713EA94BD1}"/>
              </a:ext>
            </a:extLst>
          </p:cNvPr>
          <p:cNvSpPr txBox="1"/>
          <p:nvPr/>
        </p:nvSpPr>
        <p:spPr>
          <a:xfrm>
            <a:off x="5181600" y="25026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722884-7378-8040-ACFC-0A8D0A079634}"/>
              </a:ext>
            </a:extLst>
          </p:cNvPr>
          <p:cNvSpPr txBox="1"/>
          <p:nvPr/>
        </p:nvSpPr>
        <p:spPr>
          <a:xfrm>
            <a:off x="5181600" y="2419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2" name="Folded Corner 11"/>
          <p:cNvSpPr/>
          <p:nvPr/>
        </p:nvSpPr>
        <p:spPr>
          <a:xfrm>
            <a:off x="1017640" y="2610466"/>
            <a:ext cx="10503800" cy="3816460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টিকেট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কী তা বলতে পারবে।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স্ক্যানিং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 বর্ণনা করতে পারব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ড্রপ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ব্যবহারে কী কী সুবিধা পাওয়া যেতে পারে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2360920" y="1591738"/>
            <a:ext cx="6006662" cy="73151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2">
            <a:extLst>
              <a:ext uri="{FF2B5EF4-FFF2-40B4-BE49-F238E27FC236}">
                <a16:creationId xmlns="" xmlns:a16="http://schemas.microsoft.com/office/drawing/2014/main" id="{0243C41A-1164-4F64-84EA-BA88A925D0CC}"/>
              </a:ext>
            </a:extLst>
          </p:cNvPr>
          <p:cNvSpPr/>
          <p:nvPr/>
        </p:nvSpPr>
        <p:spPr>
          <a:xfrm>
            <a:off x="2375669" y="1591738"/>
            <a:ext cx="6006662" cy="73151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9"/>
          <p:cNvGrpSpPr/>
          <p:nvPr/>
        </p:nvGrpSpPr>
        <p:grpSpPr>
          <a:xfrm>
            <a:off x="103248" y="58992"/>
            <a:ext cx="7742893" cy="1017639"/>
            <a:chOff x="49128" y="-6900"/>
            <a:chExt cx="5954179" cy="1345666"/>
          </a:xfrm>
        </p:grpSpPr>
        <p:pic>
          <p:nvPicPr>
            <p:cNvPr id="15" name="Picture 3">
              <a:extLst>
                <a:ext uri="{FF2B5EF4-FFF2-40B4-BE49-F238E27FC236}">
                  <a16:creationId xmlns="" xmlns:a16="http://schemas.microsoft.com/office/drawing/2014/main" id="{A9E03168-23B5-6F42-91F4-88D0F691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28" y="-6900"/>
              <a:ext cx="1249954" cy="1345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5D7FFB4-48FB-1441-9F59-F778EA49335F}"/>
                </a:ext>
              </a:extLst>
            </p:cNvPr>
            <p:cNvSpPr txBox="1"/>
            <p:nvPr/>
          </p:nvSpPr>
          <p:spPr>
            <a:xfrm>
              <a:off x="1401707" y="-6899"/>
              <a:ext cx="4601600" cy="101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মুন্সিরহাট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GB" sz="44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GB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8753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361</Words>
  <Application>Microsoft Office PowerPoint</Application>
  <PresentationFormat>Custom</PresentationFormat>
  <Paragraphs>71</Paragraphs>
  <Slides>16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hp1</dc:creator>
  <cp:lastModifiedBy>mmc</cp:lastModifiedBy>
  <cp:revision>145</cp:revision>
  <dcterms:created xsi:type="dcterms:W3CDTF">2019-11-14T05:06:25Z</dcterms:created>
  <dcterms:modified xsi:type="dcterms:W3CDTF">2020-07-05T08:01:22Z</dcterms:modified>
</cp:coreProperties>
</file>