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3" r:id="rId3"/>
    <p:sldId id="274" r:id="rId4"/>
    <p:sldId id="275" r:id="rId5"/>
    <p:sldId id="276" r:id="rId6"/>
    <p:sldId id="270" r:id="rId7"/>
    <p:sldId id="265" r:id="rId8"/>
    <p:sldId id="266" r:id="rId9"/>
    <p:sldId id="267" r:id="rId10"/>
    <p:sldId id="268" r:id="rId11"/>
    <p:sldId id="279" r:id="rId12"/>
    <p:sldId id="271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8077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/>
                <a:solidFill>
                  <a:schemeClr val="accent3"/>
                </a:solidFill>
                <a:latin typeface="TonnySushreeMJ" pitchFamily="2" charset="0"/>
                <a:cs typeface="TonnySushreeMJ" pitchFamily="2" charset="0"/>
              </a:rPr>
              <a:t>¯^vMZg</a:t>
            </a:r>
            <a:endParaRPr lang="en-US" sz="23900" b="1" dirty="0">
              <a:ln/>
              <a:solidFill>
                <a:schemeClr val="accent3"/>
              </a:solidFill>
              <a:latin typeface="TonnySushreeMJ" pitchFamily="2" charset="0"/>
              <a:cs typeface="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452" y="2514600"/>
            <a:ext cx="4400348" cy="3971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38200" y="228600"/>
            <a:ext cx="7391400" cy="1828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508694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জাতির পিতার নাম বলো।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925141"/>
            <a:ext cx="512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জাতির পিতার বাবার নাম বল।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" y="3396548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গোলাপ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410" y="3486741"/>
            <a:ext cx="519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জাতির পিতার মায়ের নাম বল।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410" y="4255533"/>
            <a:ext cx="519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জাতির পিতার জন্ম তারিখ বল।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500" y="5834948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কদম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0500" y="4996748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জবা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0500" y="4200113"/>
            <a:ext cx="2133600" cy="642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বেলী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99529"/>
            <a:ext cx="3810000" cy="27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1219200"/>
            <a:ext cx="8638309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১।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জাতির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পিতার নাম লিখ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জাতির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পিতার বাবার ও মায়ের নাম বল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৩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জাতির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পিতা কোথায় জন্ম গ্রহন করেন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জাতির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পিতা কত তারিখে জন্ম গ্রহন করেন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981200"/>
            <a:ext cx="8458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</a:t>
            </a:r>
            <a:r>
              <a:rPr lang="en-US" sz="239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23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23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Down Ribbon 11"/>
          <p:cNvSpPr/>
          <p:nvPr/>
        </p:nvSpPr>
        <p:spPr>
          <a:xfrm>
            <a:off x="1461655" y="347363"/>
            <a:ext cx="6338136" cy="1100435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46218" y="685800"/>
            <a:ext cx="42672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EMJ" pitchFamily="2" charset="0"/>
                <a:cs typeface="NikoshBAN" pitchFamily="2" charset="0"/>
              </a:rPr>
              <a:t>শিক্ষক পরিচিতি  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E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327" y="2685633"/>
            <a:ext cx="525087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মোহাম্মদ হান্নান মিয়া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বানিয়াদী সরকারি প্রাথমিক বিদ্যালয়</a:t>
            </a:r>
          </a:p>
          <a:p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ƒ</a:t>
            </a:r>
            <a:r>
              <a:rPr lang="bn-BD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পগঞ্জ, নারায়ণগঞ্জ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01977377177</a:t>
            </a:r>
          </a:p>
          <a:p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hannanmiah1@gmail.com</a:t>
            </a:r>
            <a:endParaRPr lang="en-US" sz="3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Picture 14" descr="E:\Hannan\Contenes 2020\20190818_1801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6439" r="44088" b="40292"/>
          <a:stretch/>
        </p:blipFill>
        <p:spPr bwMode="auto">
          <a:xfrm>
            <a:off x="152400" y="1523998"/>
            <a:ext cx="3429000" cy="419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457201"/>
            <a:ext cx="480060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018" y="1752600"/>
            <a:ext cx="8382000" cy="3886200"/>
          </a:xfrm>
          <a:prstGeom prst="rect">
            <a:avLst/>
          </a:prstGeom>
          <a:solidFill>
            <a:srgbClr val="00FFCC"/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I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wek¦cwiPq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wcZv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			: 30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4000" b="1" dirty="0" smtClean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05/07/2020 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60737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438400"/>
            <a:ext cx="83820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জাতির 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পিতার নাম বলতে পারবে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২।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জাতির 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পিতার জীবনী সংক্ষেপে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152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.jpg"/>
          <p:cNvPicPr>
            <a:picLocks noChangeAspect="1"/>
          </p:cNvPicPr>
          <p:nvPr/>
        </p:nvPicPr>
        <p:blipFill rotWithShape="1">
          <a:blip r:embed="rId2" cstate="print"/>
          <a:srcRect l="20477"/>
          <a:stretch/>
        </p:blipFill>
        <p:spPr>
          <a:xfrm>
            <a:off x="1447800" y="304800"/>
            <a:ext cx="6241473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535" y="4849743"/>
            <a:ext cx="7010400" cy="707886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 জাতির পিতা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0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178106"/>
            <a:ext cx="7010400" cy="707886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 জাতির পিতা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057" t="26375" r="55673" b="11829"/>
          <a:stretch/>
        </p:blipFill>
        <p:spPr bwMode="auto">
          <a:xfrm>
            <a:off x="2286000" y="885992"/>
            <a:ext cx="4495800" cy="5133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045506"/>
            <a:ext cx="2590800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বঙ্গবন্ধুর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ডাক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খোকা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65018"/>
            <a:ext cx="5486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561397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জন্ম-১৯২০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সালের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১৭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ই মার্চ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5" y="152400"/>
            <a:ext cx="8839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334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পিতা-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শেখ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লুৎফর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রাহমান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055" y="604188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মাতা-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সায়েরা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বেগম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0" y="457200"/>
            <a:ext cx="4229100" cy="3657600"/>
          </a:xfrm>
          <a:prstGeom prst="rect">
            <a:avLst/>
          </a:prstGeom>
        </p:spPr>
      </p:pic>
      <p:pic>
        <p:nvPicPr>
          <p:cNvPr id="3" name="Picture 2" descr="gop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42672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267200"/>
            <a:ext cx="350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গোপাল</a:t>
            </a:r>
            <a:r>
              <a:rPr lang="en-US" b="1" dirty="0" err="1" smtClean="0"/>
              <a:t>গঞ্জ</a:t>
            </a:r>
            <a:r>
              <a:rPr lang="en-US" b="1" dirty="0" smtClean="0"/>
              <a:t> </a:t>
            </a:r>
            <a:r>
              <a:rPr lang="en-US" b="1" dirty="0" err="1" smtClean="0"/>
              <a:t>জেলা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267200"/>
            <a:ext cx="281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টুংগিপাড়া</a:t>
            </a:r>
            <a:r>
              <a:rPr lang="en-US" b="1" dirty="0" smtClean="0"/>
              <a:t> </a:t>
            </a:r>
            <a:r>
              <a:rPr lang="en-US" b="1" dirty="0" err="1" smtClean="0"/>
              <a:t>গ্রাম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891" y="5391834"/>
            <a:ext cx="8305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জন্ম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গোপালগঞ্জ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জেলার টুংগিপাড়া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গ্রামে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298</TotalTime>
  <Words>153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DPE</cp:lastModifiedBy>
  <cp:revision>52</cp:revision>
  <dcterms:created xsi:type="dcterms:W3CDTF">2006-08-16T00:00:00Z</dcterms:created>
  <dcterms:modified xsi:type="dcterms:W3CDTF">2020-07-05T02:58:37Z</dcterms:modified>
</cp:coreProperties>
</file>