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75" r:id="rId4"/>
    <p:sldId id="258" r:id="rId5"/>
    <p:sldId id="272" r:id="rId6"/>
    <p:sldId id="265" r:id="rId7"/>
    <p:sldId id="262" r:id="rId8"/>
    <p:sldId id="269" r:id="rId9"/>
    <p:sldId id="278" r:id="rId10"/>
    <p:sldId id="279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4" autoAdjust="0"/>
    <p:restoredTop sz="94660"/>
  </p:normalViewPr>
  <p:slideViewPr>
    <p:cSldViewPr>
      <p:cViewPr varScale="1">
        <p:scale>
          <a:sx n="69" d="100"/>
          <a:sy n="69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tiful-backgrounds-summer-wallpaper-background-scenery-flowers-zkqve-images-wallpapers-wallwuzz-hd-wallpaper-1950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2133600"/>
            <a:ext cx="80772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3900" b="1" dirty="0" smtClean="0">
                <a:ln w="76200"/>
                <a:blipFill>
                  <a:blip r:embed="rId3"/>
                  <a:tile tx="0" ty="0" sx="100000" sy="100000" flip="none" algn="tl"/>
                </a:blip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onnySushreeMJ" pitchFamily="2" charset="0"/>
                <a:cs typeface="TonnySushreeMJ" pitchFamily="2" charset="0"/>
              </a:rPr>
              <a:t>¯^vMZg</a:t>
            </a:r>
            <a:endParaRPr lang="en-US" sz="23900" b="1" dirty="0">
              <a:ln w="76200"/>
              <a:blipFill>
                <a:blip r:embed="rId3"/>
                <a:tile tx="0" ty="0" sx="100000" sy="100000" flip="none" algn="tl"/>
              </a:blip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onnySushreeMJ" pitchFamily="2" charset="0"/>
              <a:cs typeface="TonnySushree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0" y="2362200"/>
            <a:ext cx="8638309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sz="1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১।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আমরা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আমাদের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পরিবারে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কী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কী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কাজে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	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পানির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ব্যবহার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করি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33600" y="762000"/>
            <a:ext cx="4648200" cy="62359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rgbClr val="92D050"/>
            </a:solidFill>
          </a:ln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প্রত্যেকে</a:t>
            </a:r>
            <a:r>
              <a:rPr 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endParaRPr lang="en-US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71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autiful-backgrounds-summer-wallpaper-background-scenery-flowers-zkqve-images-wallpapers-wallwuzz-hd-wallpaper-1950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0" y="1981200"/>
            <a:ext cx="84582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</a:t>
            </a:r>
            <a:r>
              <a:rPr lang="en-US" sz="239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b¨ev</a:t>
            </a:r>
            <a:r>
              <a:rPr lang="en-US" sz="23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endParaRPr lang="en-US" sz="239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7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rved Down Ribbon 11"/>
          <p:cNvSpPr/>
          <p:nvPr/>
        </p:nvSpPr>
        <p:spPr>
          <a:xfrm>
            <a:off x="1461655" y="347363"/>
            <a:ext cx="6338136" cy="1100435"/>
          </a:xfrm>
          <a:prstGeom prst="ellipseRibbon">
            <a:avLst>
              <a:gd name="adj1" fmla="val 25629"/>
              <a:gd name="adj2" fmla="val 71468"/>
              <a:gd name="adj3" fmla="val 125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497123" y="623955"/>
            <a:ext cx="4267200" cy="685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twoPt" dir="tl"/>
            </a:scene3d>
            <a:sp3d extrusionH="57150" contourW="12700" prstMaterial="dkEdge">
              <a:bevelT w="25400" h="25400" prst="hardEdg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EMJ" pitchFamily="2" charset="0"/>
                <a:cs typeface="NikoshBAN" pitchFamily="2" charset="0"/>
              </a:rPr>
              <a:t>উপস্থাপনায়</a:t>
            </a:r>
            <a:endParaRPr lang="en-US" sz="5400" b="1" cap="none" spc="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E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88327" y="2685633"/>
            <a:ext cx="525087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মোহাম্মদ হান্নান মিয়া</a:t>
            </a:r>
          </a:p>
          <a:p>
            <a:r>
              <a:rPr lang="bn-BD" sz="32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32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বানিয়াদী সরকারি প্রাথমিক বিদ্যালয়</a:t>
            </a:r>
          </a:p>
          <a:p>
            <a:r>
              <a:rPr lang="bn-BD" sz="32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র</a:t>
            </a:r>
            <a:r>
              <a:rPr lang="en-US" sz="32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ƒ</a:t>
            </a:r>
            <a:r>
              <a:rPr lang="bn-BD" sz="32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পগঞ্জ, নারায়ণগঞ্জ</a:t>
            </a:r>
            <a:r>
              <a:rPr lang="en-US" sz="32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32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01977377177</a:t>
            </a:r>
          </a:p>
          <a:p>
            <a:r>
              <a:rPr lang="en-US" sz="32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B-‡</a:t>
            </a:r>
            <a:r>
              <a:rPr lang="en-US" sz="3200" b="1" dirty="0" err="1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gBj</a:t>
            </a:r>
            <a:r>
              <a:rPr lang="en-US" sz="32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4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hannanmiah1@gmail.com</a:t>
            </a:r>
            <a:endParaRPr lang="en-US" sz="36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5" name="Picture 14" descr="E:\Hannan\Contenes 2020\20190818_18015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5" t="6439" r="44088" b="40292"/>
          <a:stretch/>
        </p:blipFill>
        <p:spPr bwMode="auto">
          <a:xfrm>
            <a:off x="152400" y="1523998"/>
            <a:ext cx="3429000" cy="4191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898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33600" y="457201"/>
            <a:ext cx="4800600" cy="830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cvV cwiwPwZ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018" y="1752600"/>
            <a:ext cx="8382000" cy="3886200"/>
          </a:xfrm>
          <a:prstGeom prst="rect">
            <a:avLst/>
          </a:prstGeom>
          <a:solidFill>
            <a:srgbClr val="00FFCC"/>
          </a:solidFill>
          <a:ln w="57150">
            <a:solidFill>
              <a:srgbClr val="FF99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6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‡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		: Z…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Zxq</a:t>
            </a:r>
            <a:endParaRPr lang="en-US" sz="4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		: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weÁvb</a:t>
            </a:r>
            <a:endParaRPr lang="en-US" sz="4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cv‡Vi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wk‡ivbvg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: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Rxe‡bi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cvwb</a:t>
            </a:r>
            <a:endParaRPr lang="en-US" sz="4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cvV¨vsk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	: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cvwbi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e¨envi</a:t>
            </a:r>
            <a:endParaRPr lang="en-US" sz="4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4000" b="1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			: </a:t>
            </a:r>
            <a:r>
              <a:rPr lang="en-US" sz="4000" b="1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35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wgwbU</a:t>
            </a:r>
            <a:endParaRPr lang="en-US" sz="4000" b="1" dirty="0" smtClean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ZvwiL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	: 05/07/2020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ª.</a:t>
            </a:r>
            <a:endParaRPr lang="en-US" sz="4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6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57200"/>
            <a:ext cx="4343400" cy="14773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bn-BD" sz="6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শিখনফল</a:t>
            </a:r>
            <a:endParaRPr lang="bn-BD" sz="66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9624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2743200"/>
            <a:ext cx="83058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# </a:t>
            </a:r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 </a:t>
            </a:r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ব্যবহার বলতে পারবে।</a:t>
            </a:r>
          </a:p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# </a:t>
            </a:r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পরিবারে </a:t>
            </a:r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 ব্যবহার লিখতে পারবে।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_sea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 ব্যবহার </a:t>
            </a:r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udodrinking.jpg"/>
          <p:cNvPicPr>
            <a:picLocks noChangeAspect="1"/>
          </p:cNvPicPr>
          <p:nvPr/>
        </p:nvPicPr>
        <p:blipFill>
          <a:blip r:embed="rId2" cstate="print"/>
          <a:srcRect r="1143" b="11842"/>
          <a:stretch>
            <a:fillRect/>
          </a:stretch>
        </p:blipFill>
        <p:spPr>
          <a:xfrm>
            <a:off x="304800" y="152400"/>
            <a:ext cx="3886200" cy="26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6858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819112"/>
            <a:ext cx="17526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পান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Women-Scammed-with-House-Cho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39436"/>
            <a:ext cx="3733800" cy="2479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62155" y="2819400"/>
            <a:ext cx="24384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হাঁড়ি পাতিল ধোয়া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MPD-155172.jpg"/>
          <p:cNvPicPr>
            <a:picLocks noChangeAspect="1"/>
          </p:cNvPicPr>
          <p:nvPr/>
        </p:nvPicPr>
        <p:blipFill rotWithShape="1">
          <a:blip r:embed="rId4" cstate="print"/>
          <a:srcRect l="6442" t="8288" r="18606" b="6686"/>
          <a:stretch/>
        </p:blipFill>
        <p:spPr>
          <a:xfrm>
            <a:off x="332509" y="3668566"/>
            <a:ext cx="3858491" cy="2503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6172200"/>
            <a:ext cx="2209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 কাপড় ধোয়া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5"/>
          <a:srcRect l="47820" t="33333" r="34011" b="33831"/>
          <a:stretch/>
        </p:blipFill>
        <p:spPr bwMode="auto">
          <a:xfrm>
            <a:off x="4876800" y="3668566"/>
            <a:ext cx="3733800" cy="2503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76455" y="6172200"/>
            <a:ext cx="2209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রান্নার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88394834_8e2fe027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582" y="228600"/>
            <a:ext cx="4114800" cy="2438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 descr="gray-water-reclamation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582" y="3505200"/>
            <a:ext cx="4114800" cy="2590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 descr="patnitala-pic -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8700" y="190500"/>
            <a:ext cx="3886200" cy="24765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 descr="10014200234-Ethnic-Child-Watering-C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505200"/>
            <a:ext cx="3848100" cy="26091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676400" y="2667000"/>
            <a:ext cx="160020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গোসল করা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4782" y="6114320"/>
            <a:ext cx="167640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 ধোয়া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2667000"/>
            <a:ext cx="167640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সেচের কাজ 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6114320"/>
            <a:ext cx="251460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 গাছে পানি দেয়া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i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4" y="0"/>
            <a:ext cx="9140536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38200" y="990600"/>
            <a:ext cx="7391400" cy="1828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মূল্যায়ন</a:t>
            </a:r>
            <a:endParaRPr lang="en-US" sz="9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533400" y="2286000"/>
            <a:ext cx="2133600" cy="6420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গোলাপ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দল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4800600" y="4354696"/>
            <a:ext cx="2133600" cy="6420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কদম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দল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14055" y="4354696"/>
            <a:ext cx="2133600" cy="6420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জবা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দল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38800" y="2286000"/>
            <a:ext cx="2133600" cy="6420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বেলী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দল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28800" y="332370"/>
            <a:ext cx="5638800" cy="62359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rgbClr val="92D050"/>
            </a:solidFill>
          </a:ln>
        </p:spPr>
        <p:txBody>
          <a:bodyPr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২</a:t>
            </a:r>
            <a:r>
              <a:rPr lang="bn-BD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bn-BD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ব্যবহার লিখ</a:t>
            </a:r>
            <a:endParaRPr lang="en-US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13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278</TotalTime>
  <Words>93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শেফা</dc:title>
  <dc:creator>Acer</dc:creator>
  <cp:lastModifiedBy>DPE</cp:lastModifiedBy>
  <cp:revision>85</cp:revision>
  <dcterms:created xsi:type="dcterms:W3CDTF">2006-08-16T00:00:00Z</dcterms:created>
  <dcterms:modified xsi:type="dcterms:W3CDTF">2020-07-05T07:12:49Z</dcterms:modified>
</cp:coreProperties>
</file>