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media/audio1.bin" ContentType="audio/unknown"/>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58" r:id="rId3"/>
    <p:sldId id="270" r:id="rId4"/>
    <p:sldId id="266" r:id="rId5"/>
    <p:sldId id="269" r:id="rId6"/>
    <p:sldId id="263" r:id="rId7"/>
    <p:sldId id="260" r:id="rId8"/>
    <p:sldId id="265" r:id="rId9"/>
    <p:sldId id="271" r:id="rId10"/>
    <p:sldId id="264" r:id="rId11"/>
    <p:sldId id="256" r:id="rId12"/>
    <p:sldId id="261" r:id="rId13"/>
    <p:sldId id="272" r:id="rId14"/>
    <p:sldId id="26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85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63052-EDC1-4B97-952B-401DB2DAB554}" type="datetimeFigureOut">
              <a:rPr lang="en-US" smtClean="0"/>
              <a:pPr/>
              <a:t>06-Jul-20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8093E-470D-4463-8429-AB1C5F99809D}" type="slidenum">
              <a:rPr lang="en-US" smtClean="0"/>
              <a:pPr/>
              <a:t>‹#›</a:t>
            </a:fld>
            <a:endParaRPr lang="en-US"/>
          </a:p>
        </p:txBody>
      </p:sp>
    </p:spTree>
    <p:extLst>
      <p:ext uri="{BB962C8B-B14F-4D97-AF65-F5344CB8AC3E}">
        <p14:creationId xmlns="" xmlns:p14="http://schemas.microsoft.com/office/powerpoint/2010/main" val="288057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18093E-470D-4463-8429-AB1C5F99809D}" type="slidenum">
              <a:rPr lang="en-US" smtClean="0"/>
              <a:pPr/>
              <a:t>11</a:t>
            </a:fld>
            <a:endParaRPr lang="en-US"/>
          </a:p>
        </p:txBody>
      </p:sp>
    </p:spTree>
    <p:extLst>
      <p:ext uri="{BB962C8B-B14F-4D97-AF65-F5344CB8AC3E}">
        <p14:creationId xmlns="" xmlns:p14="http://schemas.microsoft.com/office/powerpoint/2010/main" val="74879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4F247-1B70-4193-8ED9-E98EF799A626}" type="datetimeFigureOut">
              <a:rPr lang="en-US" smtClean="0"/>
              <a:pPr/>
              <a:t>06-Jul-20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185376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F247-1B70-4193-8ED9-E98EF799A626}" type="datetimeFigureOut">
              <a:rPr lang="en-US" smtClean="0"/>
              <a:pPr/>
              <a:t>06-Jul-20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320548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F247-1B70-4193-8ED9-E98EF799A626}" type="datetimeFigureOut">
              <a:rPr lang="en-US" smtClean="0"/>
              <a:pPr/>
              <a:t>06-Jul-20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394092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F247-1B70-4193-8ED9-E98EF799A626}" type="datetimeFigureOut">
              <a:rPr lang="en-US" smtClean="0"/>
              <a:pPr/>
              <a:t>06-Jul-20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412780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4F247-1B70-4193-8ED9-E98EF799A626}" type="datetimeFigureOut">
              <a:rPr lang="en-US" smtClean="0"/>
              <a:pPr/>
              <a:t>06-Jul-20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285622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4F247-1B70-4193-8ED9-E98EF799A626}" type="datetimeFigureOut">
              <a:rPr lang="en-US" smtClean="0"/>
              <a:pPr/>
              <a:t>06-Jul-20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323921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4F247-1B70-4193-8ED9-E98EF799A626}" type="datetimeFigureOut">
              <a:rPr lang="en-US" smtClean="0"/>
              <a:pPr/>
              <a:t>06-Jul-20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401566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4F247-1B70-4193-8ED9-E98EF799A626}" type="datetimeFigureOut">
              <a:rPr lang="en-US" smtClean="0"/>
              <a:pPr/>
              <a:t>06-Jul-20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226066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4F247-1B70-4193-8ED9-E98EF799A626}" type="datetimeFigureOut">
              <a:rPr lang="en-US" smtClean="0"/>
              <a:pPr/>
              <a:t>06-Jul-20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16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4F247-1B70-4193-8ED9-E98EF799A626}" type="datetimeFigureOut">
              <a:rPr lang="en-US" smtClean="0"/>
              <a:pPr/>
              <a:t>06-Jul-20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23149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4F247-1B70-4193-8ED9-E98EF799A626}" type="datetimeFigureOut">
              <a:rPr lang="en-US" smtClean="0"/>
              <a:pPr/>
              <a:t>06-Jul-20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299423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4F247-1B70-4193-8ED9-E98EF799A626}" type="datetimeFigureOut">
              <a:rPr lang="en-US" smtClean="0"/>
              <a:pPr/>
              <a:t>06-Jul-20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561EF-FCB1-4777-94C0-57F214466562}" type="slidenum">
              <a:rPr lang="en-US" smtClean="0"/>
              <a:pPr/>
              <a:t>‹#›</a:t>
            </a:fld>
            <a:endParaRPr lang="en-US"/>
          </a:p>
        </p:txBody>
      </p:sp>
    </p:spTree>
    <p:extLst>
      <p:ext uri="{BB962C8B-B14F-4D97-AF65-F5344CB8AC3E}">
        <p14:creationId xmlns="" xmlns:p14="http://schemas.microsoft.com/office/powerpoint/2010/main" val="2603609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audio" Target="../media/audio1.bin"/><Relationship Id="rId3" Type="http://schemas.openxmlformats.org/officeDocument/2006/relationships/audio" Target="../media/audio1.wav"/><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1.xml"/><Relationship Id="rId7"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13.png"/><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audio" Target="../media/audio1.bin"/><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azzaque832@gmail.com"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bin"/><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audio" Target="../media/audio1.bin"/><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bin"/></Relationships>
</file>

<file path=ppt/slides/_rels/slide9.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3).jpg"/>
          <p:cNvPicPr>
            <a:picLocks noGrp="1" noChangeAspect="1"/>
          </p:cNvPicPr>
          <p:nvPr>
            <p:ph idx="1"/>
          </p:nvPr>
        </p:nvPicPr>
        <p:blipFill>
          <a:blip r:embed="rId2"/>
          <a:stretch>
            <a:fillRect/>
          </a:stretch>
        </p:blipFill>
        <p:spPr>
          <a:xfrm>
            <a:off x="0" y="438595"/>
            <a:ext cx="9144000" cy="5993026"/>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64406"/>
          </a:xfrm>
          <a:solidFill>
            <a:schemeClr val="accent5">
              <a:lumMod val="40000"/>
              <a:lumOff val="60000"/>
            </a:schemeClr>
          </a:solidFill>
          <a:ln w="76200">
            <a:solidFill>
              <a:srgbClr val="7030A0"/>
            </a:solidFill>
          </a:ln>
        </p:spPr>
        <p:txBody>
          <a:bodyPr lIns="182880" anchor="t" anchorCtr="0">
            <a:noAutofit/>
          </a:bodyPr>
          <a:lstStyle/>
          <a:p>
            <a:pPr algn="l"/>
            <a:r>
              <a:rPr lang="en-US" sz="2400" dirty="0" smtClean="0">
                <a:solidFill>
                  <a:srgbClr val="7030A0"/>
                </a:solidFill>
              </a:rPr>
              <a:t/>
            </a:r>
            <a:br>
              <a:rPr lang="en-US" sz="2400" dirty="0" smtClean="0">
                <a:solidFill>
                  <a:srgbClr val="7030A0"/>
                </a:solidFill>
              </a:rPr>
            </a:br>
            <a:r>
              <a:rPr lang="bn-IN" sz="1800" dirty="0" smtClean="0"/>
              <a:t/>
            </a:r>
            <a:br>
              <a:rPr lang="bn-IN" sz="1800" dirty="0" smtClean="0"/>
            </a:br>
            <a:r>
              <a:rPr lang="bn-IN" sz="1800" dirty="0" smtClean="0"/>
              <a:t>	</a:t>
            </a:r>
            <a:r>
              <a:rPr lang="en-US" sz="2400" dirty="0" smtClean="0">
                <a:solidFill>
                  <a:srgbClr val="7030A0"/>
                </a:solidFill>
                <a:latin typeface="SutonnyMJ" pitchFamily="2" charset="0"/>
              </a:rPr>
              <a:t/>
            </a:r>
            <a:br>
              <a:rPr lang="en-US" sz="2400" dirty="0" smtClean="0">
                <a:solidFill>
                  <a:srgbClr val="7030A0"/>
                </a:solidFill>
                <a:latin typeface="SutonnyMJ" pitchFamily="2" charset="0"/>
              </a:rPr>
            </a:br>
            <a:r>
              <a:rPr lang="bn-IN" sz="2800" dirty="0" smtClean="0">
                <a:solidFill>
                  <a:srgbClr val="7030A0"/>
                </a:solidFill>
                <a:latin typeface="NikoshBAN" pitchFamily="2" charset="0"/>
                <a:cs typeface="NikoshBAN" pitchFamily="2" charset="0"/>
              </a:rPr>
              <a:t>সংক্ষি</a:t>
            </a:r>
            <a:r>
              <a:rPr lang="bn-IN" sz="2800" dirty="0">
                <a:solidFill>
                  <a:srgbClr val="7030A0"/>
                </a:solidFill>
                <a:latin typeface="NikoshBAN" pitchFamily="2" charset="0"/>
                <a:cs typeface="NikoshBAN" pitchFamily="2" charset="0"/>
              </a:rPr>
              <a:t>প্ত পদ্ধতিতে গড় </a:t>
            </a:r>
            <a:r>
              <a:rPr lang="bn-IN" sz="2800" dirty="0" smtClean="0">
                <a:solidFill>
                  <a:srgbClr val="7030A0"/>
                </a:solidFill>
                <a:latin typeface="NikoshBAN" pitchFamily="2" charset="0"/>
                <a:cs typeface="NikoshBAN" pitchFamily="2" charset="0"/>
              </a:rPr>
              <a:t>নির্ণয়ের সূত্র,</a:t>
            </a:r>
            <a:r>
              <a:rPr lang="bn-IN" sz="2800" dirty="0" smtClean="0">
                <a:solidFill>
                  <a:srgbClr val="7030A0"/>
                </a:solidFill>
                <a:latin typeface="SutonnyMJ" pitchFamily="2" charset="0"/>
              </a:rPr>
              <a:t>    </a:t>
            </a:r>
            <a:r>
              <a:rPr lang="en-US" sz="2800" dirty="0">
                <a:latin typeface="SutonnyMJ" pitchFamily="2" charset="0"/>
                <a:cs typeface="SutonnyMJ" pitchFamily="2" charset="0"/>
              </a:rPr>
              <a:t/>
            </a:r>
            <a:br>
              <a:rPr lang="en-US" sz="2800" dirty="0">
                <a:latin typeface="SutonnyMJ" pitchFamily="2" charset="0"/>
                <a:cs typeface="SutonnyMJ" pitchFamily="2" charset="0"/>
              </a:rPr>
            </a:br>
            <a:r>
              <a:rPr lang="bn-IN" sz="3200" dirty="0" smtClean="0">
                <a:latin typeface="SutonnyMJ" pitchFamily="2" charset="0"/>
                <a:cs typeface="SutonnyMJ" pitchFamily="2" charset="0"/>
              </a:rPr>
              <a:t/>
            </a:r>
            <a:br>
              <a:rPr lang="bn-IN" sz="3200" dirty="0" smtClean="0">
                <a:latin typeface="SutonnyMJ" pitchFamily="2" charset="0"/>
                <a:cs typeface="SutonnyMJ" pitchFamily="2" charset="0"/>
              </a:rPr>
            </a:br>
            <a:r>
              <a:rPr lang="bn-IN" sz="3200" dirty="0" smtClean="0">
                <a:latin typeface="SutonnyMJ" pitchFamily="2" charset="0"/>
                <a:cs typeface="SutonnyMJ" pitchFamily="2" charset="0"/>
              </a:rPr>
              <a:t/>
            </a:r>
            <a:br>
              <a:rPr lang="bn-IN" sz="3200" dirty="0" smtClean="0">
                <a:latin typeface="SutonnyMJ" pitchFamily="2" charset="0"/>
                <a:cs typeface="SutonnyMJ" pitchFamily="2" charset="0"/>
              </a:rPr>
            </a:br>
            <a:r>
              <a:rPr lang="bn-IN" sz="3200" dirty="0" smtClean="0">
                <a:latin typeface="NikoshBAN" pitchFamily="2" charset="0"/>
                <a:cs typeface="NikoshBAN" pitchFamily="2" charset="0"/>
              </a:rPr>
              <a:t>যেখানে, </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  </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 নির্ণেয় গড়,</a:t>
            </a:r>
            <a:r>
              <a:rPr lang="en-US" sz="3200" dirty="0" smtClean="0">
                <a:latin typeface="NikoshBAN" pitchFamily="2" charset="0"/>
                <a:cs typeface="NikoshBAN" pitchFamily="2" charset="0"/>
              </a:rPr>
              <a:t>  a = </a:t>
            </a:r>
            <a:r>
              <a:rPr lang="bn-IN" sz="3200" dirty="0" smtClean="0">
                <a:latin typeface="NikoshBAN" pitchFamily="2" charset="0"/>
                <a:cs typeface="NikoshBAN" pitchFamily="2" charset="0"/>
              </a:rPr>
              <a:t>আনুমানিক গড়</a:t>
            </a:r>
            <a:r>
              <a:rPr lang="bn-IN" sz="3200" dirty="0">
                <a:latin typeface="NikoshBAN" pitchFamily="2" charset="0"/>
                <a:cs typeface="NikoshBAN" pitchFamily="2" charset="0"/>
              </a:rPr>
              <a:t/>
            </a:r>
            <a:br>
              <a:rPr lang="bn-IN" sz="3200" dirty="0">
                <a:latin typeface="NikoshBAN" pitchFamily="2" charset="0"/>
                <a:cs typeface="NikoshBAN" pitchFamily="2" charset="0"/>
              </a:rPr>
            </a:br>
            <a:r>
              <a:rPr lang="en-US" sz="3200" dirty="0">
                <a:latin typeface="NikoshBAN" pitchFamily="2" charset="0"/>
                <a:cs typeface="NikoshBAN" pitchFamily="2" charset="0"/>
              </a:rPr>
              <a:t> </a:t>
            </a:r>
            <a:r>
              <a:rPr lang="bn-IN" sz="3200" dirty="0" smtClean="0">
                <a:latin typeface="NikoshBAN" pitchFamily="2" charset="0"/>
                <a:cs typeface="NikoshBAN" pitchFamily="2" charset="0"/>
              </a:rPr>
              <a:t> </a:t>
            </a:r>
            <a:br>
              <a:rPr lang="bn-IN" sz="3200" dirty="0" smtClean="0">
                <a:latin typeface="NikoshBAN" pitchFamily="2" charset="0"/>
                <a:cs typeface="NikoshBAN" pitchFamily="2" charset="0"/>
              </a:rPr>
            </a:br>
            <a:r>
              <a:rPr lang="bn-IN" sz="3200" dirty="0" smtClean="0">
                <a:latin typeface="NikoshBAN" pitchFamily="2" charset="0"/>
                <a:cs typeface="NikoshBAN" pitchFamily="2" charset="0"/>
              </a:rPr>
              <a:t>       </a:t>
            </a:r>
            <a:r>
              <a:rPr lang="bn-IN" sz="3600" dirty="0" smtClean="0">
                <a:latin typeface="NikoshBAN" pitchFamily="2" charset="0"/>
                <a:cs typeface="NikoshBAN" pitchFamily="2" charset="0"/>
              </a:rPr>
              <a:t> </a:t>
            </a:r>
            <a:r>
              <a:rPr lang="en-US" sz="3600" dirty="0" smtClean="0">
                <a:latin typeface="NikoshBAN" pitchFamily="2" charset="0"/>
                <a:cs typeface="NikoshBAN" pitchFamily="2" charset="0"/>
              </a:rPr>
              <a:t>      </a:t>
            </a:r>
            <a:r>
              <a:rPr lang="en-US" sz="3200" dirty="0" smtClean="0">
                <a:latin typeface="NikoshBAN" pitchFamily="2" charset="0"/>
                <a:cs typeface="NikoshBAN" pitchFamily="2" charset="0"/>
              </a:rPr>
              <a:t>=i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শ্রেণির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গণসংখ্যা</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bn-IN" sz="3200" dirty="0" smtClean="0">
                <a:latin typeface="NikoshBAN" pitchFamily="2" charset="0"/>
                <a:cs typeface="NikoshBAN" pitchFamily="2" charset="0"/>
              </a:rPr>
              <a:t>        </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u</a:t>
            </a:r>
            <a:r>
              <a:rPr lang="en-US" sz="3200" baseline="-25000" dirty="0" err="1" smtClean="0">
                <a:latin typeface="NikoshBAN" pitchFamily="2" charset="0"/>
                <a:cs typeface="NikoshBAN" pitchFamily="2" charset="0"/>
              </a:rPr>
              <a:t>i</a:t>
            </a:r>
            <a:r>
              <a:rPr lang="en-US" sz="3200" baseline="-25000" dirty="0" smtClean="0">
                <a:latin typeface="NikoshBAN" pitchFamily="2" charset="0"/>
                <a:cs typeface="NikoshBAN" pitchFamily="2" charset="0"/>
              </a:rPr>
              <a:t> </a:t>
            </a:r>
            <a:r>
              <a:rPr lang="en-US" sz="3200" dirty="0" smtClean="0">
                <a:latin typeface="NikoshBAN" pitchFamily="2" charset="0"/>
                <a:cs typeface="NikoshBAN" pitchFamily="2" charset="0"/>
              </a:rPr>
              <a:t>=i</a:t>
            </a:r>
            <a:r>
              <a:rPr lang="bn-IN" sz="3200" dirty="0" smtClean="0">
                <a:latin typeface="NikoshBAN" pitchFamily="2" charset="0"/>
                <a:cs typeface="NikoshBAN" pitchFamily="2" charset="0"/>
              </a:rPr>
              <a:t> </a:t>
            </a:r>
            <a:r>
              <a:rPr lang="en-US" sz="3200" dirty="0" err="1">
                <a:latin typeface="NikoshBAN" pitchFamily="2" charset="0"/>
                <a:cs typeface="NikoshBAN" pitchFamily="2" charset="0"/>
              </a:rPr>
              <a:t>তম</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শ্রেণির</a:t>
            </a:r>
            <a:r>
              <a:rPr lang="bn-IN" sz="3200" dirty="0">
                <a:latin typeface="NikoshBAN" pitchFamily="2" charset="0"/>
                <a:cs typeface="NikoshBAN" pitchFamily="2" charset="0"/>
              </a:rPr>
              <a:t> </a:t>
            </a:r>
            <a:r>
              <a:rPr lang="bn-IN" sz="3200" dirty="0" smtClean="0">
                <a:latin typeface="NikoshBAN" pitchFamily="2" charset="0"/>
                <a:cs typeface="NikoshBAN" pitchFamily="2" charset="0"/>
              </a:rPr>
              <a:t>ধাপবিচ্যূতি</a:t>
            </a:r>
            <a:r>
              <a:rPr lang="en-US" sz="3200" dirty="0">
                <a:latin typeface="NikoshBAN" pitchFamily="2" charset="0"/>
                <a:cs typeface="NikoshBAN" pitchFamily="2" charset="0"/>
              </a:rPr>
              <a:t/>
            </a:r>
            <a:br>
              <a:rPr lang="en-US" sz="3200" dirty="0">
                <a:latin typeface="NikoshBAN" pitchFamily="2" charset="0"/>
                <a:cs typeface="NikoshBAN" pitchFamily="2" charset="0"/>
              </a:rPr>
            </a:br>
            <a:r>
              <a:rPr lang="bn-IN" sz="3200" dirty="0" smtClean="0">
                <a:latin typeface="NikoshBAN" pitchFamily="2" charset="0"/>
                <a:cs typeface="NikoshBAN" pitchFamily="2" charset="0"/>
              </a:rPr>
              <a:t>       </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f</a:t>
            </a:r>
            <a:r>
              <a:rPr lang="en-US" sz="3200" baseline="-25000" dirty="0" err="1" smtClean="0">
                <a:latin typeface="NikoshBAN" pitchFamily="2" charset="0"/>
                <a:cs typeface="NikoshBAN" pitchFamily="2" charset="0"/>
              </a:rPr>
              <a:t>i</a:t>
            </a:r>
            <a:r>
              <a:rPr lang="en-US" sz="3200" dirty="0" err="1" smtClean="0">
                <a:latin typeface="NikoshBAN" pitchFamily="2" charset="0"/>
                <a:cs typeface="NikoshBAN" pitchFamily="2" charset="0"/>
              </a:rPr>
              <a:t>u</a:t>
            </a:r>
            <a:r>
              <a:rPr lang="en-US" sz="3200" baseline="-25000" dirty="0" err="1" smtClean="0">
                <a:latin typeface="NikoshBAN" pitchFamily="2" charset="0"/>
                <a:cs typeface="NikoshBAN" pitchFamily="2" charset="0"/>
              </a:rPr>
              <a:t>i</a:t>
            </a:r>
            <a:r>
              <a:rPr lang="bn-IN" sz="3200" baseline="-25000" dirty="0" smtClean="0">
                <a:latin typeface="NikoshBAN" pitchFamily="2" charset="0"/>
                <a:cs typeface="NikoshBAN" pitchFamily="2" charset="0"/>
              </a:rPr>
              <a:t> </a:t>
            </a:r>
            <a:r>
              <a:rPr lang="en-US" sz="3200" dirty="0" smtClean="0">
                <a:latin typeface="NikoshBAN" pitchFamily="2" charset="0"/>
                <a:cs typeface="NikoshBAN" pitchFamily="2" charset="0"/>
              </a:rPr>
              <a:t>=i</a:t>
            </a:r>
            <a:r>
              <a:rPr lang="en-US" sz="3200" dirty="0">
                <a:latin typeface="NikoshBAN" pitchFamily="2" charset="0"/>
                <a:cs typeface="NikoshBAN" pitchFamily="2" charset="0"/>
              </a:rPr>
              <a:t> </a:t>
            </a:r>
            <a:r>
              <a:rPr lang="en-US" sz="3200" dirty="0" err="1">
                <a:latin typeface="NikoshBAN" pitchFamily="2" charset="0"/>
                <a:cs typeface="NikoshBAN" pitchFamily="2" charset="0"/>
              </a:rPr>
              <a:t>তম</a:t>
            </a:r>
            <a:r>
              <a:rPr lang="en-US" sz="3200" dirty="0">
                <a:latin typeface="NikoshBAN" pitchFamily="2" charset="0"/>
                <a:cs typeface="NikoshBAN" pitchFamily="2" charset="0"/>
              </a:rPr>
              <a:t> </a:t>
            </a:r>
            <a:r>
              <a:rPr lang="en-US" sz="3200" dirty="0" err="1">
                <a:latin typeface="NikoshBAN" pitchFamily="2" charset="0"/>
                <a:cs typeface="NikoshBAN" pitchFamily="2" charset="0"/>
              </a:rPr>
              <a:t>শ্রেণির</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গণসংখ্যা</a:t>
            </a:r>
            <a:r>
              <a:rPr lang="en-US" sz="3200" dirty="0">
                <a:latin typeface="NikoshBAN" pitchFamily="2" charset="0"/>
                <a:cs typeface="NikoshBAN" pitchFamily="2" charset="0"/>
              </a:rPr>
              <a:t> </a:t>
            </a:r>
            <a:r>
              <a:rPr lang="en-US" sz="3200" b="1" dirty="0" smtClean="0">
                <a:latin typeface="NikoshBAN" pitchFamily="2" charset="0"/>
                <a:cs typeface="NikoshBAN" pitchFamily="2" charset="0"/>
              </a:rPr>
              <a:t>×</a:t>
            </a:r>
            <a:r>
              <a:rPr lang="bn-IN" sz="3200" dirty="0">
                <a:latin typeface="NikoshBAN" pitchFamily="2" charset="0"/>
                <a:cs typeface="NikoshBAN" pitchFamily="2" charset="0"/>
              </a:rPr>
              <a:t> ধাপবিচ্যূতি</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
            </a:r>
            <a:br>
              <a:rPr lang="bn-IN" sz="3200" dirty="0" smtClean="0">
                <a:latin typeface="NikoshBAN" pitchFamily="2" charset="0"/>
                <a:cs typeface="NikoshBAN" pitchFamily="2" charset="0"/>
              </a:rPr>
            </a:br>
            <a:r>
              <a:rPr lang="bn-IN" sz="3200" dirty="0">
                <a:latin typeface="NikoshBAN" pitchFamily="2" charset="0"/>
                <a:cs typeface="NikoshBAN" pitchFamily="2" charset="0"/>
              </a:rPr>
              <a:t> </a:t>
            </a:r>
            <a:r>
              <a:rPr lang="bn-IN" sz="3200" dirty="0" smtClean="0">
                <a:latin typeface="NikoshBAN" pitchFamily="2" charset="0"/>
                <a:cs typeface="NikoshBAN" pitchFamily="2" charset="0"/>
              </a:rPr>
              <a:t>        </a:t>
            </a:r>
            <a:r>
              <a:rPr lang="en-US" sz="3200" dirty="0" smtClean="0">
                <a:latin typeface="NikoshBAN" pitchFamily="2" charset="0"/>
                <a:cs typeface="NikoshBAN" pitchFamily="2" charset="0"/>
              </a:rPr>
              <a:t> n  = </a:t>
            </a:r>
            <a:r>
              <a:rPr lang="bn-IN" sz="3200" dirty="0" smtClean="0">
                <a:latin typeface="NikoshBAN" pitchFamily="2" charset="0"/>
                <a:cs typeface="NikoshBAN" pitchFamily="2" charset="0"/>
              </a:rPr>
              <a:t>মোট গণসংখ্যা</a:t>
            </a:r>
            <a:r>
              <a:rPr lang="en-US" sz="5400" dirty="0">
                <a:solidFill>
                  <a:srgbClr val="7030A0"/>
                </a:solidFill>
                <a:latin typeface="NikoshBAN" pitchFamily="2" charset="0"/>
                <a:cs typeface="NikoshBAN" pitchFamily="2" charset="0"/>
              </a:rPr>
              <a:t/>
            </a:r>
            <a:br>
              <a:rPr lang="en-US" sz="5400" dirty="0">
                <a:solidFill>
                  <a:srgbClr val="7030A0"/>
                </a:solidFill>
                <a:latin typeface="NikoshBAN" pitchFamily="2" charset="0"/>
                <a:cs typeface="NikoshBAN" pitchFamily="2" charset="0"/>
              </a:rPr>
            </a:br>
            <a:r>
              <a:rPr lang="bn-IN" sz="3200" dirty="0">
                <a:latin typeface="NikoshBAN" pitchFamily="2" charset="0"/>
                <a:cs typeface="NikoshBAN" pitchFamily="2" charset="0"/>
              </a:rPr>
              <a:t> </a:t>
            </a:r>
            <a:r>
              <a:rPr lang="bn-IN" sz="3200" dirty="0" smtClean="0">
                <a:latin typeface="NikoshBAN" pitchFamily="2" charset="0"/>
                <a:cs typeface="NikoshBAN" pitchFamily="2" charset="0"/>
              </a:rPr>
              <a:t>        </a:t>
            </a:r>
            <a:r>
              <a:rPr lang="en-US" sz="3200" dirty="0" smtClean="0">
                <a:latin typeface="NikoshBAN" pitchFamily="2" charset="0"/>
                <a:cs typeface="NikoshBAN" pitchFamily="2" charset="0"/>
              </a:rPr>
              <a:t>   h= </a:t>
            </a:r>
            <a:r>
              <a:rPr lang="bn-IN" sz="3200" dirty="0" smtClean="0">
                <a:latin typeface="NikoshBAN" pitchFamily="2" charset="0"/>
                <a:cs typeface="NikoshBAN" pitchFamily="2" charset="0"/>
              </a:rPr>
              <a:t>শ্রেণি ব্যাপ্তি</a:t>
            </a:r>
            <a:r>
              <a:rPr lang="en-US" sz="5400" dirty="0">
                <a:solidFill>
                  <a:srgbClr val="7030A0"/>
                </a:solidFill>
                <a:latin typeface="SutonnyMJ" pitchFamily="2" charset="0"/>
                <a:cs typeface="SutonnyMJ" pitchFamily="2" charset="0"/>
              </a:rPr>
              <a:t/>
            </a:r>
            <a:br>
              <a:rPr lang="en-US" sz="5400" dirty="0">
                <a:solidFill>
                  <a:srgbClr val="7030A0"/>
                </a:solidFill>
                <a:latin typeface="SutonnyMJ" pitchFamily="2" charset="0"/>
                <a:cs typeface="SutonnyMJ" pitchFamily="2" charset="0"/>
              </a:rPr>
            </a:br>
            <a:r>
              <a:rPr lang="bn-IN" sz="5400" dirty="0" smtClean="0">
                <a:solidFill>
                  <a:srgbClr val="7030A0"/>
                </a:solidFill>
                <a:latin typeface="SutonnyMJ" pitchFamily="2" charset="0"/>
                <a:cs typeface="SutonnyMJ" pitchFamily="2" charset="0"/>
              </a:rPr>
              <a:t/>
            </a:r>
            <a:br>
              <a:rPr lang="bn-IN" sz="5400" dirty="0" smtClean="0">
                <a:solidFill>
                  <a:srgbClr val="7030A0"/>
                </a:solidFill>
                <a:latin typeface="SutonnyMJ" pitchFamily="2" charset="0"/>
                <a:cs typeface="SutonnyMJ" pitchFamily="2" charset="0"/>
              </a:rPr>
            </a:br>
            <a:endParaRPr lang="en-US" sz="3200" dirty="0"/>
          </a:p>
        </p:txBody>
      </p:sp>
      <p:graphicFrame>
        <p:nvGraphicFramePr>
          <p:cNvPr id="12" name="Object 11"/>
          <p:cNvGraphicFramePr>
            <a:graphicFrameLocks noChangeAspect="1"/>
          </p:cNvGraphicFramePr>
          <p:nvPr>
            <p:extLst>
              <p:ext uri="{D42A27DB-BD31-4B8C-83A1-F6EECF244321}">
                <p14:modId xmlns="" xmlns:p14="http://schemas.microsoft.com/office/powerpoint/2010/main" val="3555714000"/>
              </p:ext>
            </p:extLst>
          </p:nvPr>
        </p:nvGraphicFramePr>
        <p:xfrm>
          <a:off x="1828800" y="2514600"/>
          <a:ext cx="685801" cy="622156"/>
        </p:xfrm>
        <a:graphic>
          <a:graphicData uri="http://schemas.openxmlformats.org/presentationml/2006/ole">
            <p:oleObj spid="_x0000_s2967" name="Equation" r:id="rId4" imgW="241200" imgH="215640" progId="Equation.3">
              <p:embed/>
            </p:oleObj>
          </a:graphicData>
        </a:graphic>
      </p:graphicFrame>
      <p:graphicFrame>
        <p:nvGraphicFramePr>
          <p:cNvPr id="14" name="Object 13"/>
          <p:cNvGraphicFramePr>
            <a:graphicFrameLocks noChangeAspect="1"/>
          </p:cNvGraphicFramePr>
          <p:nvPr>
            <p:extLst>
              <p:ext uri="{D42A27DB-BD31-4B8C-83A1-F6EECF244321}">
                <p14:modId xmlns="" xmlns:p14="http://schemas.microsoft.com/office/powerpoint/2010/main" val="1156507896"/>
              </p:ext>
            </p:extLst>
          </p:nvPr>
        </p:nvGraphicFramePr>
        <p:xfrm>
          <a:off x="5257800" y="3505200"/>
          <a:ext cx="1277937" cy="615950"/>
        </p:xfrm>
        <a:graphic>
          <a:graphicData uri="http://schemas.openxmlformats.org/presentationml/2006/ole">
            <p:oleObj spid="_x0000_s2968" name="Equation" r:id="rId5" imgW="647640" imgH="177480" progId="Equation.3">
              <p:embed/>
            </p:oleObj>
          </a:graphicData>
        </a:graphic>
      </p:graphicFrame>
      <p:graphicFrame>
        <p:nvGraphicFramePr>
          <p:cNvPr id="19" name="Object 18"/>
          <p:cNvGraphicFramePr>
            <a:graphicFrameLocks noChangeAspect="1"/>
          </p:cNvGraphicFramePr>
          <p:nvPr>
            <p:extLst>
              <p:ext uri="{D42A27DB-BD31-4B8C-83A1-F6EECF244321}">
                <p14:modId xmlns="" xmlns:p14="http://schemas.microsoft.com/office/powerpoint/2010/main" val="2305418593"/>
              </p:ext>
            </p:extLst>
          </p:nvPr>
        </p:nvGraphicFramePr>
        <p:xfrm>
          <a:off x="1570039" y="3505200"/>
          <a:ext cx="715961" cy="892175"/>
        </p:xfrm>
        <a:graphic>
          <a:graphicData uri="http://schemas.openxmlformats.org/presentationml/2006/ole">
            <p:oleObj spid="_x0000_s2969" name="Equation" r:id="rId6" imgW="1473120" imgH="342720" progId="Equation.3">
              <p:embed/>
            </p:oleObj>
          </a:graphicData>
        </a:graphic>
      </p:graphicFrame>
      <p:graphicFrame>
        <p:nvGraphicFramePr>
          <p:cNvPr id="3" name="Object 2"/>
          <p:cNvGraphicFramePr>
            <a:graphicFrameLocks noChangeAspect="1"/>
          </p:cNvGraphicFramePr>
          <p:nvPr>
            <p:extLst>
              <p:ext uri="{D42A27DB-BD31-4B8C-83A1-F6EECF244321}">
                <p14:modId xmlns="" xmlns:p14="http://schemas.microsoft.com/office/powerpoint/2010/main" val="3192203928"/>
              </p:ext>
            </p:extLst>
          </p:nvPr>
        </p:nvGraphicFramePr>
        <p:xfrm>
          <a:off x="5715000" y="990600"/>
          <a:ext cx="2895600" cy="1118755"/>
        </p:xfrm>
        <a:graphic>
          <a:graphicData uri="http://schemas.openxmlformats.org/presentationml/2006/ole">
            <p:oleObj spid="_x0000_s2970" name="Equation" r:id="rId7" imgW="1117440" imgH="431640" progId="Equation.3">
              <p:embed/>
            </p:oleObj>
          </a:graphicData>
        </a:graphic>
      </p:graphicFrame>
    </p:spTree>
    <p:extLst>
      <p:ext uri="{BB962C8B-B14F-4D97-AF65-F5344CB8AC3E}">
        <p14:creationId xmlns="" xmlns:p14="http://schemas.microsoft.com/office/powerpoint/2010/main" val="963303847"/>
      </p:ext>
    </p:extLst>
  </p:cSld>
  <p:clrMapOvr>
    <a:masterClrMapping/>
  </p:clrMapOvr>
  <mc:AlternateContent xmlns:mc="http://schemas.openxmlformats.org/markup-compatibility/2006">
    <mc:Choice xmlns="" xmlns:p14="http://schemas.microsoft.com/office/powerpoint/2010/main" Requires="p14">
      <p:transition spd="slow" p14:dur="2000">
        <p14:prism isContent="1"/>
        <p:sndAc>
          <p:stSnd>
            <p:snd r:embed="rId8"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73" y="5181600"/>
            <a:ext cx="8988552" cy="3352800"/>
          </a:xfrm>
        </p:spPr>
        <p:txBody>
          <a:bodyPr/>
          <a:lstStyle/>
          <a:p>
            <a:r>
              <a:rPr lang="en-US" dirty="0">
                <a:latin typeface="SutonnyMJ" pitchFamily="2" charset="0"/>
                <a:cs typeface="SutonnyMJ" pitchFamily="2" charset="0"/>
              </a:rPr>
              <a:t> </a:t>
            </a:r>
            <a:r>
              <a:rPr lang="en-US" dirty="0" smtClean="0">
                <a:latin typeface="SutonnyMJ" pitchFamily="2" charset="0"/>
                <a:cs typeface="SutonnyMJ" pitchFamily="2" charset="0"/>
              </a:rPr>
              <a:t>          </a:t>
            </a:r>
            <a:endParaRPr lang="en-US" dirty="0">
              <a:latin typeface="SutonnyMJ" pitchFamily="2" charset="0"/>
              <a:cs typeface="SutonnyMJ" pitchFamily="2" charset="0"/>
            </a:endParaRPr>
          </a:p>
        </p:txBody>
      </p:sp>
      <mc:AlternateContent xmlns:mc="http://schemas.openxmlformats.org/markup-compatibility/2006">
        <mc:Choice xmlns="" xmlns:a14="http://schemas.microsoft.com/office/drawing/2010/main" Requires="a14">
          <p:sp>
            <p:nvSpPr>
              <p:cNvPr id="4" name="Rectangle 3"/>
              <p:cNvSpPr/>
              <p:nvPr/>
            </p:nvSpPr>
            <p:spPr>
              <a:xfrm>
                <a:off x="76200" y="45719"/>
                <a:ext cx="8991600" cy="1554480"/>
              </a:xfrm>
              <a:prstGeom prst="rect">
                <a:avLst/>
              </a:prstGeom>
              <a:solidFill>
                <a:schemeClr val="accent3">
                  <a:lumMod val="60000"/>
                  <a:lumOff val="40000"/>
                </a:schemeClr>
              </a:solidFill>
              <a:ln w="28575">
                <a:solidFill>
                  <a:srgbClr val="7030A0"/>
                </a:solidFill>
              </a:ln>
            </p:spPr>
            <p:txBody>
              <a:bodyPr wrap="square" lIns="91440" tIns="45720" rIns="0" bIns="0">
                <a:spAutoFit/>
              </a:bodyPr>
              <a:lstStyle/>
              <a:p>
                <a:r>
                  <a:rPr lang="en-US" sz="2000" u="sng" dirty="0">
                    <a:latin typeface="NikoshBAN" pitchFamily="2" charset="0"/>
                    <a:cs typeface="NikoshBAN" pitchFamily="2" charset="0"/>
                  </a:rPr>
                  <a:t/>
                </a:r>
                <a:r>
                  <a:rPr lang="bn-IN" sz="2200" b="1" u="sng" dirty="0" smtClean="0">
                    <a:solidFill>
                      <a:srgbClr val="7030A0"/>
                    </a:solidFill>
                    <a:latin typeface="NikoshBAN" pitchFamily="2" charset="0"/>
                    <a:cs typeface="NikoshBAN" pitchFamily="2" charset="0"/>
                  </a:rPr>
                  <a:t>গড় নির্ণয়</a:t>
                </a:r>
                <a:r>
                  <a:rPr lang="bn-IN" sz="2200" b="1" dirty="0" smtClean="0">
                    <a:solidFill>
                      <a:srgbClr val="7030A0"/>
                    </a:solidFill>
                    <a:latin typeface="NikoshBAN" pitchFamily="2" charset="0"/>
                    <a:cs typeface="NikoshBAN" pitchFamily="2" charset="0"/>
                  </a:rPr>
                  <a:t/>
                </a:r>
                <a:r>
                  <a:rPr lang="bn-IN" sz="2200" dirty="0" smtClean="0">
                    <a:latin typeface="NikoshBAN" pitchFamily="2" charset="0"/>
                    <a:cs typeface="NikoshBAN" pitchFamily="2" charset="0"/>
                  </a:rPr>
                  <a:t>ডাংগা উচ্চ বিদ্যালয়ের ৯ম শ্রেণির  </a:t>
                </a:r>
                <a:r>
                  <a:rPr lang="bn-IN" sz="2200" dirty="0">
                    <a:latin typeface="NikoshBAN" pitchFamily="2" charset="0"/>
                    <a:cs typeface="NikoshBAN" pitchFamily="2" charset="0"/>
                  </a:rPr>
                  <a:t>৩০</a:t>
                </a:r>
                <a:r>
                  <a:rPr lang="en-US" sz="2200" dirty="0" smtClean="0">
                    <a:latin typeface="NikoshBAN" pitchFamily="2" charset="0"/>
                    <a:cs typeface="NikoshBAN" pitchFamily="2" charset="0"/>
                  </a:rPr>
                  <a:t/>
                </a:r>
                <a:r>
                  <a:rPr lang="bn-IN" sz="2200" dirty="0" smtClean="0">
                    <a:latin typeface="NikoshBAN" pitchFamily="2" charset="0"/>
                    <a:cs typeface="NikoshBAN" pitchFamily="2" charset="0"/>
                  </a:rPr>
                  <a:t>জন  শিক্ষার্থীর গণিত বিষয়ে প্রাপ্ত নম্বর নিচে দেওয়া হলো।</a:t>
                </a:r>
                <a:r>
                  <a:rPr lang="en-US" sz="2200" dirty="0" smtClean="0">
                    <a:latin typeface="NikoshBAN" pitchFamily="2" charset="0"/>
                    <a:cs typeface="NikoshBAN" pitchFamily="2" charset="0"/>
                  </a:rPr>
                  <a:t/>
                </a:r>
                <a:r>
                  <a:rPr lang="bn-IN" sz="2200" dirty="0" smtClean="0">
                    <a:latin typeface="NikoshBAN" pitchFamily="2" charset="0"/>
                    <a:cs typeface="NikoshBAN" pitchFamily="2" charset="0"/>
                  </a:rPr>
                  <a:t>শ্রেণি ব্যবধান </a:t>
                </a:r>
                <a:r>
                  <a:rPr lang="bn-IN" sz="2200" dirty="0">
                    <a:latin typeface="NikoshBAN" pitchFamily="2" charset="0"/>
                    <a:cs typeface="NikoshBAN" pitchFamily="2" charset="0"/>
                  </a:rPr>
                  <a:t>৫</a:t>
                </a:r>
                <a:r>
                  <a:rPr lang="bn-IN" sz="2200" dirty="0" smtClean="0">
                    <a:latin typeface="NikoshBAN" pitchFamily="2" charset="0"/>
                    <a:cs typeface="NikoshBAN" pitchFamily="2" charset="0"/>
                  </a:rPr>
                  <a:t> ধরে গণসংখ্যা নিবেশন সারণি তৈরি কর এবং  সংক্ষিপ্ত </a:t>
                </a:r>
                <a:r>
                  <a:rPr lang="bn-IN" sz="2200" dirty="0">
                    <a:latin typeface="NikoshBAN" pitchFamily="2" charset="0"/>
                    <a:cs typeface="NikoshBAN" pitchFamily="2" charset="0"/>
                  </a:rPr>
                  <a:t>পদ্ধতিতে গড় নির্ণয় কর।</a:t>
                </a:r>
                <a:endParaRPr lang="bn-IN" sz="2200" dirty="0" smtClean="0">
                  <a:latin typeface="NikoshBAN" pitchFamily="2" charset="0"/>
                  <a:cs typeface="NikoshBAN" pitchFamily="2" charset="0"/>
                </a:endParaRPr>
              </a:p>
              <a:p>
                <a:r>
                  <a:rPr lang="bn-IN" sz="2100" dirty="0" smtClean="0">
                    <a:latin typeface="NikoshBAN" pitchFamily="2" charset="0"/>
                    <a:cs typeface="NikoshBAN" pitchFamily="2" charset="0"/>
                  </a:rPr>
                  <a:t/>
                </a:r>
                <a:r>
                  <a:rPr lang="bn-IN" sz="2400" dirty="0" smtClean="0">
                    <a:latin typeface="NikoshBAN" pitchFamily="2" charset="0"/>
                    <a:cs typeface="NikoshBAN" pitchFamily="2" charset="0"/>
                  </a:rPr>
                  <a:t/>
                </a:r>
                <a:r>
                  <a:rPr lang="bn-IN" sz="2400" dirty="0" smtClean="0">
                    <a:solidFill>
                      <a:srgbClr val="7030A0"/>
                    </a:solidFill>
                    <a:latin typeface="NikoshBAN" pitchFamily="2" charset="0"/>
                    <a:cs typeface="NikoshBAN" pitchFamily="2" charset="0"/>
                  </a:rPr>
                  <a:t>সমাধানঃ</a:t>
                </a:r>
                <a:r>
                  <a:rPr lang="bn-IN" sz="2400" dirty="0" smtClean="0">
                    <a:latin typeface="NikoshBAN" pitchFamily="2" charset="0"/>
                    <a:cs typeface="NikoshBAN" pitchFamily="2" charset="0"/>
                  </a:rPr>
                  <a:t> উপাত্তের সবচেয়ে ছোট মান </a:t>
                </a:r>
                <a:r>
                  <a:rPr lang="bn-IN" sz="2800" dirty="0" smtClean="0">
                    <a:solidFill>
                      <a:srgbClr val="7030A0"/>
                    </a:solidFill>
                    <a:latin typeface="NikoshBAN" pitchFamily="2" charset="0"/>
                    <a:cs typeface="NikoshBAN" pitchFamily="2" charset="0"/>
                  </a:rPr>
                  <a:t>৫৫</a:t>
                </a:r>
                <a:r>
                  <a:rPr lang="bn-IN" sz="2400" dirty="0" smtClean="0">
                    <a:solidFill>
                      <a:srgbClr val="7030A0"/>
                    </a:solidFill>
                    <a:latin typeface="NikoshBAN" pitchFamily="2" charset="0"/>
                    <a:cs typeface="NikoshBAN" pitchFamily="2" charset="0"/>
                  </a:rPr>
                  <a:t/>
                </a:r>
                <a:r>
                  <a:rPr lang="bn-IN" sz="2400" dirty="0" smtClean="0">
                    <a:latin typeface="NikoshBAN" pitchFamily="2" charset="0"/>
                    <a:cs typeface="NikoshBAN" pitchFamily="2" charset="0"/>
                  </a:rPr>
                  <a:t>এবং সবচেয়ে বড় মান</a:t>
                </a:r>
                <a:r>
                  <a:rPr lang="en-US" sz="2400" dirty="0">
                    <a:latin typeface="NikoshBAN" pitchFamily="2" charset="0"/>
                    <a:cs typeface="NikoshBAN" pitchFamily="2" charset="0"/>
                  </a:rPr>
                  <a:t/>
                </a:r>
                <a:r>
                  <a:rPr lang="en-US" sz="2400" dirty="0" smtClean="0">
                    <a:latin typeface="NikoshBAN" pitchFamily="2" charset="0"/>
                    <a:cs typeface="NikoshBAN" pitchFamily="2" charset="0"/>
                  </a:rPr>
                  <a:t/>
                </a:r>
                <a:r>
                  <a:rPr lang="bn-IN" sz="2800" dirty="0" smtClean="0">
                    <a:solidFill>
                      <a:srgbClr val="7030A0"/>
                    </a:solidFill>
                    <a:latin typeface="NikoshBAN" pitchFamily="2" charset="0"/>
                    <a:cs typeface="NikoshBAN" pitchFamily="2" charset="0"/>
                  </a:rPr>
                  <a:t>৮৪</a:t>
                </a:r>
                <a:r>
                  <a:rPr lang="en-US" sz="2400" dirty="0" smtClean="0">
                    <a:latin typeface="NikoshBAN" pitchFamily="2" charset="0"/>
                    <a:cs typeface="NikoshBAN" pitchFamily="2" charset="0"/>
                  </a:rPr>
                  <a:t/>
                </a:r>
                <a:r>
                  <a:rPr lang="bn-IN" sz="2400" dirty="0" smtClean="0">
                    <a:latin typeface="NikoshBAN" pitchFamily="2" charset="0"/>
                    <a:cs typeface="NikoshBAN" pitchFamily="2" charset="0"/>
                  </a:rPr>
                  <a:t/>
                </a:r>
              </a:p>
              <a:p>
                <a:r>
                  <a:rPr lang="bn-IN" sz="2400" dirty="0">
                    <a:latin typeface="NikoshBAN" pitchFamily="2" charset="0"/>
                    <a:cs typeface="NikoshBAN" pitchFamily="2" charset="0"/>
                  </a:rPr>
                  <a:t/>
                </a:r>
                <a:r>
                  <a:rPr lang="bn-IN" sz="2400" dirty="0" smtClean="0">
                    <a:latin typeface="NikoshBAN" pitchFamily="2" charset="0"/>
                    <a:cs typeface="NikoshBAN" pitchFamily="2" charset="0"/>
                  </a:rPr>
                  <a:t>  সুতরাং উপাত্তের পরিসর =(৮৪ – ৫৫)+১ = ৩</a:t>
                </a:r>
                <a:r>
                  <a:rPr lang="bn-IN" sz="2400" dirty="0">
                    <a:latin typeface="NikoshBAN" pitchFamily="2" charset="0"/>
                    <a:cs typeface="NikoshBAN" pitchFamily="2" charset="0"/>
                  </a:rPr>
                  <a:t>০</a:t>
                </a:r>
                <a:r>
                  <a:rPr lang="bn-IN" sz="2400" dirty="0" smtClean="0">
                    <a:latin typeface="NikoshBAN" pitchFamily="2" charset="0"/>
                    <a:cs typeface="NikoshBAN" pitchFamily="2" charset="0"/>
                  </a:rPr>
                  <a:t/>
                </a:r>
                <a14:m>
                  <m:oMath xmlns:m="http://schemas.openxmlformats.org/officeDocument/2006/math">
                    <m:r>
                      <a:rPr lang="en-US" sz="2400" b="1" smtClean="0">
                        <a:solidFill>
                          <a:schemeClr val="tx1"/>
                        </a:solidFill>
                        <a:latin typeface="Cambria Math"/>
                        <a:ea typeface="Cambria Math"/>
                        <a:cs typeface="SutonnyMJ" pitchFamily="2" charset="0"/>
                      </a:rPr>
                      <m:t>∴</m:t>
                    </m:r>
                    <m:r>
                      <a:rPr lang="en-US" sz="2400" b="1" i="1">
                        <a:solidFill>
                          <a:srgbClr val="7030A0"/>
                        </a:solidFill>
                        <a:latin typeface="Cambria Math"/>
                        <a:ea typeface="Cambria Math"/>
                        <a:cs typeface="SutonnyMJ" pitchFamily="2" charset="0"/>
                      </a:rPr>
                      <m:t> </m:t>
                    </m:r>
                  </m:oMath>
                </a14:m>
                <a:r>
                  <a:rPr lang="bn-IN" sz="2400" dirty="0" smtClean="0">
                    <a:latin typeface="NikoshBAN" pitchFamily="2" charset="0"/>
                    <a:cs typeface="NikoshBAN" pitchFamily="2" charset="0"/>
                  </a:rPr>
                  <a:t>শ্রেণি সংখ্যা</a:t>
                </a:r>
                <a:endParaRPr lang="en-US" sz="2400" b="1" dirty="0">
                  <a:solidFill>
                    <a:srgbClr val="7030A0"/>
                  </a:solidFill>
                  <a:latin typeface="NikoshBAN" pitchFamily="2" charset="0"/>
                  <a:cs typeface="NikoshBAN" pitchFamily="2" charset="0"/>
                </a:endParaRPr>
              </a:p>
            </p:txBody>
          </p:sp>
        </mc:Choice>
        <mc:Fallback>
          <p:sp>
            <p:nvSpPr>
              <p:cNvPr id="4" name="Rectangle 3"/>
              <p:cNvSpPr>
                <a:spLocks noRot="1" noChangeAspect="1" noMove="1" noResize="1" noEditPoints="1" noAdjustHandles="1" noChangeArrowheads="1" noChangeShapeType="1" noTextEdit="1"/>
              </p:cNvSpPr>
              <p:nvPr/>
            </p:nvSpPr>
            <p:spPr>
              <a:xfrm>
                <a:off x="76200" y="45719"/>
                <a:ext cx="8991600" cy="1554480"/>
              </a:xfrm>
              <a:prstGeom prst="rect">
                <a:avLst/>
              </a:prstGeom>
              <a:blipFill rotWithShape="1">
                <a:blip r:embed="rId5"/>
                <a:stretch>
                  <a:fillRect l="-946" t="-1154" b="-8077"/>
                </a:stretch>
              </a:blipFill>
              <a:ln w="28575">
                <a:solidFill>
                  <a:srgbClr val="7030A0"/>
                </a:solidFill>
              </a:ln>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 xmlns:p14="http://schemas.microsoft.com/office/powerpoint/2010/main" val="581931033"/>
              </p:ext>
            </p:extLst>
          </p:nvPr>
        </p:nvGraphicFramePr>
        <p:xfrm>
          <a:off x="76200" y="2517344"/>
          <a:ext cx="8839200" cy="4236720"/>
        </p:xfrm>
        <a:graphic>
          <a:graphicData uri="http://schemas.openxmlformats.org/drawingml/2006/table">
            <a:tbl>
              <a:tblPr firstRow="1" bandRow="1">
                <a:tableStyleId>{5940675A-B579-460E-94D1-54222C63F5DA}</a:tableStyleId>
              </a:tblPr>
              <a:tblGrid>
                <a:gridCol w="1473200"/>
                <a:gridCol w="1270000"/>
                <a:gridCol w="1676400"/>
                <a:gridCol w="1219200"/>
                <a:gridCol w="1295400"/>
                <a:gridCol w="1905000"/>
              </a:tblGrid>
              <a:tr h="716280">
                <a:tc>
                  <a:txBody>
                    <a:bodyPr/>
                    <a:lstStyle/>
                    <a:p>
                      <a:pPr algn="ctr"/>
                      <a:r>
                        <a:rPr lang="bn-IN" sz="2400" dirty="0" smtClean="0">
                          <a:latin typeface="NikoshBAN" pitchFamily="2" charset="0"/>
                          <a:cs typeface="NikoshBAN" pitchFamily="2" charset="0"/>
                        </a:rPr>
                        <a:t>শ্রেণি</a:t>
                      </a:r>
                    </a:p>
                    <a:p>
                      <a:pPr algn="ctr"/>
                      <a:endParaRPr lang="en-US" sz="2400" dirty="0">
                        <a:latin typeface="NikoshBAN" pitchFamily="2" charset="0"/>
                        <a:cs typeface="NikoshBAN" pitchFamily="2" charset="0"/>
                      </a:endParaRPr>
                    </a:p>
                  </a:txBody>
                  <a:tcPr marL="0" marR="0">
                    <a:solidFill>
                      <a:srgbClr val="92D050"/>
                    </a:solidFill>
                  </a:tcPr>
                </a:tc>
                <a:tc>
                  <a:txBody>
                    <a:bodyPr/>
                    <a:lstStyle/>
                    <a:p>
                      <a:pPr algn="ctr"/>
                      <a:r>
                        <a:rPr lang="bn-IN" sz="2000" dirty="0" smtClean="0">
                          <a:latin typeface="NikoshBAN" pitchFamily="2" charset="0"/>
                          <a:cs typeface="NikoshBAN" pitchFamily="2" charset="0"/>
                        </a:rPr>
                        <a:t>শ্রেণিমধ্যমান</a:t>
                      </a:r>
                      <a:endParaRPr lang="en-US" sz="2000" dirty="0" smtClean="0">
                        <a:latin typeface="NikoshBAN" pitchFamily="2" charset="0"/>
                        <a:cs typeface="NikoshBAN"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aseline="0" dirty="0" smtClean="0">
                          <a:latin typeface="NikoshBAN" pitchFamily="2" charset="0"/>
                          <a:cs typeface="NikoshBAN" pitchFamily="2" charset="0"/>
                        </a:rPr>
                        <a:t>x</a:t>
                      </a:r>
                      <a:r>
                        <a:rPr lang="en-US" sz="2400" baseline="-25000" dirty="0" smtClean="0">
                          <a:latin typeface="NikoshBAN" pitchFamily="2" charset="0"/>
                          <a:cs typeface="NikoshBAN" pitchFamily="2" charset="0"/>
                        </a:rPr>
                        <a:t>i</a:t>
                      </a:r>
                    </a:p>
                  </a:txBody>
                  <a:tcPr marL="0" marR="0">
                    <a:solidFill>
                      <a:srgbClr val="92D050"/>
                    </a:solidFill>
                  </a:tcPr>
                </a:tc>
                <a:tc>
                  <a:txBody>
                    <a:bodyPr/>
                    <a:lstStyle/>
                    <a:p>
                      <a:pPr algn="ctr"/>
                      <a:r>
                        <a:rPr lang="bn-IN" sz="2400" b="0" dirty="0" smtClean="0">
                          <a:latin typeface="NikoshBAN" pitchFamily="2" charset="0"/>
                          <a:cs typeface="NikoshBAN" pitchFamily="2" charset="0"/>
                        </a:rPr>
                        <a:t>ট্যালি চিহ্ন</a:t>
                      </a:r>
                      <a:endParaRPr lang="en-US" sz="2400" b="0" dirty="0">
                        <a:latin typeface="NikoshBAN" pitchFamily="2" charset="0"/>
                        <a:cs typeface="NikoshBAN" pitchFamily="2" charset="0"/>
                      </a:endParaRPr>
                    </a:p>
                  </a:txBody>
                  <a:tcPr marL="0" marR="0">
                    <a:solidFill>
                      <a:srgbClr val="92D050"/>
                    </a:solidFill>
                  </a:tcPr>
                </a:tc>
                <a:tc>
                  <a:txBody>
                    <a:bodyPr/>
                    <a:lstStyle/>
                    <a:p>
                      <a:pPr algn="ctr"/>
                      <a:r>
                        <a:rPr lang="bn-IN" sz="2400" dirty="0" smtClean="0">
                          <a:latin typeface="NikoshBAN" pitchFamily="2" charset="0"/>
                          <a:cs typeface="NikoshBAN" pitchFamily="2" charset="0"/>
                        </a:rPr>
                        <a:t>গণসংখ্যা</a:t>
                      </a:r>
                      <a:r>
                        <a:rPr lang="en-US" sz="2400" dirty="0" smtClean="0">
                          <a:latin typeface="NikoshBAN" pitchFamily="2" charset="0"/>
                          <a:cs typeface="NikoshBAN" pitchFamily="2" charset="0"/>
                        </a:rPr>
                        <a:t> </a:t>
                      </a:r>
                    </a:p>
                    <a:p>
                      <a:pPr algn="ctr"/>
                      <a:r>
                        <a:rPr lang="en-US" sz="2400" dirty="0" smtClean="0">
                          <a:latin typeface="NikoshBAN" pitchFamily="2" charset="0"/>
                          <a:cs typeface="NikoshBAN" pitchFamily="2" charset="0"/>
                        </a:rPr>
                        <a:t>f</a:t>
                      </a:r>
                      <a:r>
                        <a:rPr lang="en-US" sz="2400" baseline="-25000" dirty="0" smtClean="0">
                          <a:latin typeface="NikoshBAN" pitchFamily="2" charset="0"/>
                          <a:cs typeface="NikoshBAN" pitchFamily="2" charset="0"/>
                        </a:rPr>
                        <a:t>i</a:t>
                      </a:r>
                      <a:endParaRPr lang="en-US" sz="2400" baseline="-25000" dirty="0">
                        <a:latin typeface="NikoshBAN" pitchFamily="2" charset="0"/>
                        <a:cs typeface="NikoshBAN" pitchFamily="2" charset="0"/>
                      </a:endParaRPr>
                    </a:p>
                  </a:txBody>
                  <a:tcPr marL="0" marR="0">
                    <a:solidFill>
                      <a:srgbClr val="92D050"/>
                    </a:solidFill>
                  </a:tcPr>
                </a:tc>
                <a:tc>
                  <a:txBody>
                    <a:bodyPr/>
                    <a:lstStyle/>
                    <a:p>
                      <a:pPr algn="ctr"/>
                      <a:r>
                        <a:rPr lang="bn-IN" sz="2000" b="0" dirty="0" smtClean="0">
                          <a:latin typeface="NikoshBAN" pitchFamily="2" charset="0"/>
                          <a:cs typeface="NikoshBAN" pitchFamily="2" charset="0"/>
                        </a:rPr>
                        <a:t>ধাপ</a:t>
                      </a:r>
                      <a:r>
                        <a:rPr lang="bn-IN" sz="2000" b="0" baseline="0" dirty="0" smtClean="0">
                          <a:latin typeface="NikoshBAN" pitchFamily="2" charset="0"/>
                          <a:cs typeface="NikoshBAN" pitchFamily="2" charset="0"/>
                        </a:rPr>
                        <a:t> বিচ্যূতি</a:t>
                      </a:r>
                      <a:endParaRPr lang="en-US" sz="2400" b="0" dirty="0" smtClean="0">
                        <a:latin typeface="NikoshBAN" pitchFamily="2" charset="0"/>
                        <a:cs typeface="NikoshBAN" pitchFamily="2" charset="0"/>
                      </a:endParaRPr>
                    </a:p>
                    <a:p>
                      <a:pPr algn="ctr"/>
                      <a:endParaRPr lang="en-US" sz="2400" dirty="0">
                        <a:latin typeface="NikoshBAN" pitchFamily="2" charset="0"/>
                        <a:cs typeface="NikoshBAN" pitchFamily="2" charset="0"/>
                      </a:endParaRPr>
                    </a:p>
                  </a:txBody>
                  <a:tcPr marL="0" marR="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1800" dirty="0" smtClean="0">
                          <a:latin typeface="NikoshBAN" pitchFamily="2" charset="0"/>
                          <a:cs typeface="NikoshBAN" pitchFamily="2" charset="0"/>
                        </a:rPr>
                        <a:t>গণসংখ্যা</a:t>
                      </a:r>
                      <a:r>
                        <a:rPr lang="en-US" sz="1800" b="1" dirty="0" smtClean="0">
                          <a:latin typeface="NikoshBAN" pitchFamily="2" charset="0"/>
                          <a:cs typeface="NikoshBAN" pitchFamily="2" charset="0"/>
                        </a:rPr>
                        <a:t> ×</a:t>
                      </a:r>
                      <a:r>
                        <a:rPr lang="bn-IN" sz="1800" b="0" dirty="0" smtClean="0">
                          <a:latin typeface="NikoshBAN" pitchFamily="2" charset="0"/>
                          <a:cs typeface="NikoshBAN" pitchFamily="2" charset="0"/>
                        </a:rPr>
                        <a:t>ধাপ</a:t>
                      </a:r>
                      <a:r>
                        <a:rPr lang="bn-IN" sz="1800" b="0" baseline="0" dirty="0" smtClean="0">
                          <a:latin typeface="NikoshBAN" pitchFamily="2" charset="0"/>
                          <a:cs typeface="NikoshBAN" pitchFamily="2" charset="0"/>
                        </a:rPr>
                        <a:t>বিচ্যূতি</a:t>
                      </a:r>
                      <a:endParaRPr lang="en-US" sz="2000" b="0" dirty="0" smtClean="0">
                        <a:latin typeface="NikoshBAN" pitchFamily="2" charset="0"/>
                        <a:cs typeface="NikoshBAN" pitchFamily="2" charset="0"/>
                      </a:endParaRPr>
                    </a:p>
                    <a:p>
                      <a:pPr algn="ctr"/>
                      <a:r>
                        <a:rPr lang="en-US" sz="1800" dirty="0" err="1" smtClean="0">
                          <a:latin typeface="NikoshBAN" pitchFamily="2" charset="0"/>
                          <a:cs typeface="NikoshBAN" pitchFamily="2" charset="0"/>
                        </a:rPr>
                        <a:t>f</a:t>
                      </a:r>
                      <a:r>
                        <a:rPr lang="en-US" sz="1800" baseline="-25000" dirty="0" err="1" smtClean="0">
                          <a:latin typeface="NikoshBAN" pitchFamily="2" charset="0"/>
                          <a:cs typeface="NikoshBAN" pitchFamily="2" charset="0"/>
                        </a:rPr>
                        <a:t>i</a:t>
                      </a:r>
                      <a:r>
                        <a:rPr lang="en-US" sz="1800" dirty="0" err="1" smtClean="0">
                          <a:latin typeface="NikoshBAN" pitchFamily="2" charset="0"/>
                          <a:cs typeface="NikoshBAN" pitchFamily="2" charset="0"/>
                        </a:rPr>
                        <a:t>u</a:t>
                      </a:r>
                      <a:r>
                        <a:rPr lang="en-US" sz="1800" baseline="-25000" dirty="0" err="1" smtClean="0">
                          <a:latin typeface="NikoshBAN" pitchFamily="2" charset="0"/>
                          <a:cs typeface="NikoshBAN" pitchFamily="2" charset="0"/>
                        </a:rPr>
                        <a:t>i</a:t>
                      </a:r>
                      <a:endParaRPr lang="en-US" dirty="0">
                        <a:latin typeface="NikoshBAN" pitchFamily="2" charset="0"/>
                        <a:cs typeface="NikoshBAN" pitchFamily="2" charset="0"/>
                      </a:endParaRPr>
                    </a:p>
                  </a:txBody>
                  <a:tcPr marL="0" marR="0" anchor="ctr" anchorCtr="1">
                    <a:solidFill>
                      <a:srgbClr val="92D050"/>
                    </a:solidFill>
                  </a:tcPr>
                </a:tc>
              </a:tr>
              <a:tr h="466725">
                <a:tc>
                  <a:txBody>
                    <a:bodyPr/>
                    <a:lstStyle/>
                    <a:p>
                      <a:pPr algn="ctr"/>
                      <a:r>
                        <a:rPr lang="bn-IN" sz="2400" b="0" dirty="0" smtClean="0">
                          <a:latin typeface="NikoshBAN" pitchFamily="2" charset="0"/>
                          <a:cs typeface="NikoshBAN" pitchFamily="2" charset="0"/>
                        </a:rPr>
                        <a:t>৫৫ - ৫৯</a:t>
                      </a:r>
                      <a:endParaRPr lang="en-US" sz="2400" b="0" dirty="0">
                        <a:latin typeface="NikoshBAN" pitchFamily="2" charset="0"/>
                        <a:cs typeface="NikoshBAN" pitchFamily="2" charset="0"/>
                      </a:endParaRPr>
                    </a:p>
                  </a:txBody>
                  <a:tcPr marL="0" marR="0" anchor="ctr"/>
                </a:tc>
                <a:tc>
                  <a:txBody>
                    <a:bodyPr/>
                    <a:lstStyle/>
                    <a:p>
                      <a:pPr algn="ctr"/>
                      <a:r>
                        <a:rPr lang="bn-IN" sz="2400" b="0" dirty="0" smtClean="0">
                          <a:latin typeface="NikoshBAN" pitchFamily="2" charset="0"/>
                          <a:cs typeface="NikoshBAN" pitchFamily="2" charset="0"/>
                        </a:rPr>
                        <a:t>৫৭</a:t>
                      </a: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466725">
                <a:tc>
                  <a:txBody>
                    <a:bodyPr/>
                    <a:lstStyle/>
                    <a:p>
                      <a:pPr algn="ctr"/>
                      <a:r>
                        <a:rPr lang="bn-IN" sz="2400" b="0" dirty="0" smtClean="0">
                          <a:latin typeface="NikoshBAN" pitchFamily="2" charset="0"/>
                          <a:cs typeface="NikoshBAN" pitchFamily="2" charset="0"/>
                        </a:rPr>
                        <a:t>৬০ - ৬৪</a:t>
                      </a:r>
                      <a:endParaRPr lang="en-US" sz="2400" b="1" dirty="0">
                        <a:latin typeface="NikoshBAN" pitchFamily="2" charset="0"/>
                        <a:cs typeface="NikoshBAN" pitchFamily="2" charset="0"/>
                      </a:endParaRPr>
                    </a:p>
                  </a:txBody>
                  <a:tcPr marL="0" marR="0" anchor="ctr"/>
                </a:tc>
                <a:tc>
                  <a:txBody>
                    <a:bodyPr/>
                    <a:lstStyle/>
                    <a:p>
                      <a:pPr algn="ctr"/>
                      <a:r>
                        <a:rPr lang="bn-IN" sz="2400" b="0" dirty="0" smtClean="0">
                          <a:latin typeface="NikoshBAN" pitchFamily="2" charset="0"/>
                          <a:cs typeface="NikoshBAN" pitchFamily="2" charset="0"/>
                        </a:rPr>
                        <a:t>৬২</a:t>
                      </a: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466725">
                <a:tc>
                  <a:txBody>
                    <a:bodyPr/>
                    <a:lstStyle/>
                    <a:p>
                      <a:pPr algn="ctr"/>
                      <a:r>
                        <a:rPr lang="bn-IN" sz="2400" b="0" dirty="0" smtClean="0">
                          <a:latin typeface="NikoshBAN" pitchFamily="2" charset="0"/>
                          <a:cs typeface="NikoshBAN" pitchFamily="2" charset="0"/>
                        </a:rPr>
                        <a:t>৬৫ - ৬৯</a:t>
                      </a:r>
                      <a:endParaRPr lang="en-US" sz="2400" b="1" dirty="0">
                        <a:latin typeface="NikoshBAN" pitchFamily="2" charset="0"/>
                        <a:cs typeface="NikoshBAN" pitchFamily="2" charset="0"/>
                      </a:endParaRPr>
                    </a:p>
                  </a:txBody>
                  <a:tcPr marL="0" marR="0" anchor="ctr"/>
                </a:tc>
                <a:tc>
                  <a:txBody>
                    <a:bodyPr/>
                    <a:lstStyle/>
                    <a:p>
                      <a:pPr algn="l"/>
                      <a:r>
                        <a:rPr lang="en-US" sz="2400" b="0" dirty="0" smtClean="0">
                          <a:latin typeface="NikoshBAN" pitchFamily="2" charset="0"/>
                          <a:cs typeface="NikoshBAN" pitchFamily="2" charset="0"/>
                        </a:rPr>
                        <a:t>      </a:t>
                      </a:r>
                      <a:r>
                        <a:rPr lang="bn-IN" sz="2400" b="0" dirty="0" smtClean="0">
                          <a:latin typeface="NikoshBAN" pitchFamily="2" charset="0"/>
                          <a:cs typeface="NikoshBAN" pitchFamily="2" charset="0"/>
                        </a:rPr>
                        <a:t>৬৭</a:t>
                      </a:r>
                      <a:endParaRPr lang="en-US" sz="2400" b="1" dirty="0">
                        <a:solidFill>
                          <a:srgbClr val="FF0000"/>
                        </a:solidFill>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466725">
                <a:tc>
                  <a:txBody>
                    <a:bodyPr/>
                    <a:lstStyle/>
                    <a:p>
                      <a:pPr algn="ctr"/>
                      <a:r>
                        <a:rPr lang="bn-IN" sz="2400" b="0" dirty="0" smtClean="0">
                          <a:latin typeface="NikoshBAN" pitchFamily="2" charset="0"/>
                          <a:cs typeface="NikoshBAN" pitchFamily="2" charset="0"/>
                        </a:rPr>
                        <a:t>৭০ - ৭৪</a:t>
                      </a:r>
                      <a:endParaRPr lang="en-US" sz="2400" b="1" dirty="0">
                        <a:latin typeface="NikoshBAN" pitchFamily="2" charset="0"/>
                        <a:cs typeface="NikoshBAN" pitchFamily="2" charset="0"/>
                      </a:endParaRPr>
                    </a:p>
                  </a:txBody>
                  <a:tcPr marL="0" marR="0" anchor="ctr"/>
                </a:tc>
                <a:tc>
                  <a:txBody>
                    <a:bodyPr/>
                    <a:lstStyle/>
                    <a:p>
                      <a:pPr algn="ctr"/>
                      <a:r>
                        <a:rPr lang="bn-IN" sz="2400" b="0" dirty="0" smtClean="0">
                          <a:latin typeface="NikoshBAN" pitchFamily="2" charset="0"/>
                          <a:cs typeface="NikoshBAN" pitchFamily="2" charset="0"/>
                        </a:rPr>
                        <a:t>৭২</a:t>
                      </a: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466725">
                <a:tc>
                  <a:txBody>
                    <a:bodyPr/>
                    <a:lstStyle/>
                    <a:p>
                      <a:pPr algn="ctr"/>
                      <a:r>
                        <a:rPr lang="bn-IN" sz="2400" b="0" dirty="0" smtClean="0">
                          <a:latin typeface="NikoshBAN" pitchFamily="2" charset="0"/>
                          <a:cs typeface="NikoshBAN" pitchFamily="2" charset="0"/>
                        </a:rPr>
                        <a:t>৭৫ - ৭৯</a:t>
                      </a:r>
                      <a:endParaRPr lang="en-US" sz="2400" b="1" dirty="0">
                        <a:latin typeface="NikoshBAN" pitchFamily="2" charset="0"/>
                        <a:cs typeface="NikoshBAN" pitchFamily="2" charset="0"/>
                      </a:endParaRPr>
                    </a:p>
                  </a:txBody>
                  <a:tcPr marL="0" marR="0" anchor="ctr"/>
                </a:tc>
                <a:tc>
                  <a:txBody>
                    <a:bodyPr/>
                    <a:lstStyle/>
                    <a:p>
                      <a:pPr algn="ctr"/>
                      <a:r>
                        <a:rPr lang="bn-IN" sz="2400" b="0" dirty="0" smtClean="0">
                          <a:latin typeface="NikoshBAN" pitchFamily="2" charset="0"/>
                          <a:cs typeface="NikoshBAN" pitchFamily="2" charset="0"/>
                        </a:rPr>
                        <a:t>৭৭</a:t>
                      </a: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466725">
                <a:tc>
                  <a:txBody>
                    <a:bodyPr/>
                    <a:lstStyle/>
                    <a:p>
                      <a:pPr algn="ctr"/>
                      <a:r>
                        <a:rPr lang="bn-IN" sz="2400" b="0" dirty="0" smtClean="0">
                          <a:latin typeface="NikoshBAN" pitchFamily="2" charset="0"/>
                          <a:cs typeface="NikoshBAN" pitchFamily="2" charset="0"/>
                        </a:rPr>
                        <a:t>৮০ - ৮৪</a:t>
                      </a:r>
                      <a:endParaRPr lang="en-US" sz="2400" b="1" dirty="0">
                        <a:latin typeface="NikoshBAN" pitchFamily="2" charset="0"/>
                        <a:cs typeface="NikoshBAN" pitchFamily="2" charset="0"/>
                      </a:endParaRPr>
                    </a:p>
                  </a:txBody>
                  <a:tcPr marL="0" marR="0" anchor="ctr"/>
                </a:tc>
                <a:tc>
                  <a:txBody>
                    <a:bodyPr/>
                    <a:lstStyle/>
                    <a:p>
                      <a:pPr algn="ctr"/>
                      <a:r>
                        <a:rPr lang="bn-IN" sz="2400" b="0" dirty="0" smtClean="0">
                          <a:latin typeface="NikoshBAN" pitchFamily="2" charset="0"/>
                          <a:cs typeface="NikoshBAN" pitchFamily="2" charset="0"/>
                        </a:rPr>
                        <a:t>৮২</a:t>
                      </a: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sz="2400" b="1"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r h="369570">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tc>
                <a:tc>
                  <a:txBody>
                    <a:bodyPr/>
                    <a:lstStyle/>
                    <a:p>
                      <a:pPr algn="ctr"/>
                      <a:endParaRPr lang="en-US" dirty="0">
                        <a:latin typeface="NikoshBAN" pitchFamily="2" charset="0"/>
                        <a:cs typeface="NikoshBAN" pitchFamily="2" charset="0"/>
                      </a:endParaRPr>
                    </a:p>
                  </a:txBody>
                  <a:tcPr marL="0" marR="0" anchor="ctr" anchorCtr="1"/>
                </a:tc>
              </a:tr>
            </a:tbl>
          </a:graphicData>
        </a:graphic>
      </p:graphicFrame>
      <p:sp>
        <p:nvSpPr>
          <p:cNvPr id="7" name="Rectangle 6"/>
          <p:cNvSpPr>
            <a:spLocks noChangeAspect="1"/>
          </p:cNvSpPr>
          <p:nvPr/>
        </p:nvSpPr>
        <p:spPr>
          <a:xfrm>
            <a:off x="76200" y="1564957"/>
            <a:ext cx="533400" cy="492443"/>
          </a:xfrm>
          <a:prstGeom prst="rect">
            <a:avLst/>
          </a:prstGeom>
        </p:spPr>
        <p:txBody>
          <a:bodyPr wrap="square" lIns="0" tIns="0" rIns="0" bIns="0" anchor="ctr" anchorCtr="0">
            <a:spAutoFit/>
          </a:bodyPr>
          <a:lstStyle/>
          <a:p>
            <a:pPr algn="ctr"/>
            <a:r>
              <a:rPr lang="bn-IN" sz="3200" dirty="0" smtClean="0">
                <a:solidFill>
                  <a:prstClr val="black"/>
                </a:solidFill>
                <a:latin typeface="NikoshBAN" pitchFamily="2" charset="0"/>
                <a:cs typeface="NikoshBAN" pitchFamily="2" charset="0"/>
              </a:rPr>
              <a:t>৬৫</a:t>
            </a:r>
            <a:endParaRPr lang="en-US" sz="3200" dirty="0">
              <a:latin typeface="NikoshBAN" pitchFamily="2" charset="0"/>
              <a:cs typeface="NikoshBAN" pitchFamily="2" charset="0"/>
            </a:endParaRPr>
          </a:p>
        </p:txBody>
      </p:sp>
      <p:sp>
        <p:nvSpPr>
          <p:cNvPr id="8" name="Rectangle 7"/>
          <p:cNvSpPr>
            <a:spLocks noChangeAspect="1"/>
          </p:cNvSpPr>
          <p:nvPr/>
        </p:nvSpPr>
        <p:spPr>
          <a:xfrm>
            <a:off x="803678" y="1564957"/>
            <a:ext cx="384721"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৫৫</a:t>
            </a:r>
            <a:endParaRPr lang="en-US" sz="3200" dirty="0">
              <a:latin typeface="NikoshBAN" pitchFamily="2" charset="0"/>
              <a:cs typeface="NikoshBAN" pitchFamily="2" charset="0"/>
            </a:endParaRPr>
          </a:p>
        </p:txBody>
      </p:sp>
      <p:sp>
        <p:nvSpPr>
          <p:cNvPr id="9" name="Rectangle 8"/>
          <p:cNvSpPr>
            <a:spLocks noChangeAspect="1"/>
          </p:cNvSpPr>
          <p:nvPr/>
        </p:nvSpPr>
        <p:spPr>
          <a:xfrm>
            <a:off x="1420950" y="1564957"/>
            <a:ext cx="504945" cy="492443"/>
          </a:xfrm>
          <a:prstGeom prst="rect">
            <a:avLst/>
          </a:prstGeom>
        </p:spPr>
        <p:txBody>
          <a:bodyPr wrap="none" lIns="0" tIns="0" rIns="0" bIns="0" anchor="ctr" anchorCtr="0">
            <a:spAutoFit/>
          </a:bodyPr>
          <a:lstStyle/>
          <a:p>
            <a:pPr algn="ctr"/>
            <a:r>
              <a:rPr lang="bn-IN" sz="3200" dirty="0" smtClean="0">
                <a:solidFill>
                  <a:prstClr val="black"/>
                </a:solidFill>
                <a:latin typeface="NikoshBAN" pitchFamily="2" charset="0"/>
                <a:cs typeface="NikoshBAN" pitchFamily="2" charset="0"/>
              </a:rPr>
              <a:t>৫৮</a:t>
            </a:r>
            <a:r>
              <a:rPr lang="en-US" sz="3200" dirty="0" smtClean="0">
                <a:solidFill>
                  <a:prstClr val="black"/>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0" name="Rectangle 9"/>
          <p:cNvSpPr>
            <a:spLocks noChangeAspect="1"/>
          </p:cNvSpPr>
          <p:nvPr/>
        </p:nvSpPr>
        <p:spPr>
          <a:xfrm>
            <a:off x="2028947" y="1564957"/>
            <a:ext cx="508152" cy="492443"/>
          </a:xfrm>
          <a:prstGeom prst="rect">
            <a:avLst/>
          </a:prstGeom>
        </p:spPr>
        <p:txBody>
          <a:bodyPr wrap="none" lIns="0" tIns="0" rIns="0" bIns="0" anchor="ctr" anchorCtr="0">
            <a:spAutoFit/>
          </a:bodyPr>
          <a:lstStyle/>
          <a:p>
            <a:pPr algn="ctr"/>
            <a:r>
              <a:rPr lang="bn-IN" sz="3200" dirty="0" smtClean="0">
                <a:solidFill>
                  <a:prstClr val="black"/>
                </a:solidFill>
                <a:latin typeface="NikoshBAN" pitchFamily="2" charset="0"/>
                <a:cs typeface="NikoshBAN" pitchFamily="2" charset="0"/>
              </a:rPr>
              <a:t>৬৫</a:t>
            </a:r>
            <a:r>
              <a:rPr lang="en-US" sz="3200" dirty="0" smtClean="0">
                <a:solidFill>
                  <a:prstClr val="black"/>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1" name="Rectangle 10"/>
          <p:cNvSpPr>
            <a:spLocks noChangeAspect="1"/>
          </p:cNvSpPr>
          <p:nvPr/>
        </p:nvSpPr>
        <p:spPr>
          <a:xfrm>
            <a:off x="2625265" y="1564957"/>
            <a:ext cx="469679" cy="492443"/>
          </a:xfrm>
          <a:prstGeom prst="rect">
            <a:avLst/>
          </a:prstGeom>
        </p:spPr>
        <p:txBody>
          <a:bodyPr wrap="none" lIns="0" tIns="0" rIns="0" bIns="0" anchor="ctr" anchorCtr="0">
            <a:spAutoFit/>
          </a:bodyPr>
          <a:lstStyle/>
          <a:p>
            <a:pPr algn="ctr"/>
            <a:r>
              <a:rPr lang="bn-IN" sz="3200" dirty="0" smtClean="0">
                <a:solidFill>
                  <a:prstClr val="black"/>
                </a:solidFill>
                <a:latin typeface="NikoshBAN" pitchFamily="2" charset="0"/>
                <a:cs typeface="NikoshBAN" pitchFamily="2" charset="0"/>
              </a:rPr>
              <a:t>৭৫</a:t>
            </a:r>
            <a:r>
              <a:rPr lang="en-US" sz="3200" dirty="0" smtClean="0">
                <a:solidFill>
                  <a:prstClr val="black"/>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2" name="Rectangle 11"/>
          <p:cNvSpPr>
            <a:spLocks noChangeAspect="1"/>
          </p:cNvSpPr>
          <p:nvPr/>
        </p:nvSpPr>
        <p:spPr>
          <a:xfrm>
            <a:off x="3200343" y="1564957"/>
            <a:ext cx="482503" cy="492443"/>
          </a:xfrm>
          <a:prstGeom prst="rect">
            <a:avLst/>
          </a:prstGeom>
        </p:spPr>
        <p:txBody>
          <a:bodyPr wrap="none" lIns="0" tIns="0" rIns="0" bIns="0" anchor="ctr" anchorCtr="0">
            <a:spAutoFit/>
          </a:bodyPr>
          <a:lstStyle/>
          <a:p>
            <a:pPr algn="ctr"/>
            <a:r>
              <a:rPr lang="bn-IN" sz="3200" dirty="0" smtClean="0">
                <a:solidFill>
                  <a:prstClr val="black"/>
                </a:solidFill>
                <a:latin typeface="NikoshBAN" pitchFamily="2" charset="0"/>
                <a:cs typeface="NikoshBAN" pitchFamily="2" charset="0"/>
              </a:rPr>
              <a:t>৮৪</a:t>
            </a:r>
            <a:r>
              <a:rPr lang="en-US" sz="3200" dirty="0" smtClean="0">
                <a:solidFill>
                  <a:prstClr val="black"/>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3" name="Rectangle 12"/>
          <p:cNvSpPr>
            <a:spLocks noChangeAspect="1"/>
          </p:cNvSpPr>
          <p:nvPr/>
        </p:nvSpPr>
        <p:spPr>
          <a:xfrm>
            <a:off x="3817156" y="1564957"/>
            <a:ext cx="373499"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৮১</a:t>
            </a:r>
            <a:endParaRPr lang="en-US" sz="3200" dirty="0">
              <a:latin typeface="NikoshBAN" pitchFamily="2" charset="0"/>
              <a:cs typeface="NikoshBAN" pitchFamily="2" charset="0"/>
            </a:endParaRPr>
          </a:p>
        </p:txBody>
      </p:sp>
      <p:sp>
        <p:nvSpPr>
          <p:cNvPr id="14" name="Rectangle 13"/>
          <p:cNvSpPr>
            <a:spLocks noChangeAspect="1"/>
          </p:cNvSpPr>
          <p:nvPr/>
        </p:nvSpPr>
        <p:spPr>
          <a:xfrm>
            <a:off x="4399505" y="1564957"/>
            <a:ext cx="503343"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৬০</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5" name="Rectangle 14"/>
          <p:cNvSpPr>
            <a:spLocks noChangeAspect="1"/>
          </p:cNvSpPr>
          <p:nvPr/>
        </p:nvSpPr>
        <p:spPr>
          <a:xfrm>
            <a:off x="5008303" y="1564957"/>
            <a:ext cx="504945"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৫৮</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6" name="Rectangle 15"/>
          <p:cNvSpPr>
            <a:spLocks noChangeAspect="1"/>
          </p:cNvSpPr>
          <p:nvPr/>
        </p:nvSpPr>
        <p:spPr>
          <a:xfrm>
            <a:off x="5585042" y="1564957"/>
            <a:ext cx="359073"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৭২</a:t>
            </a:r>
            <a:endParaRPr lang="en-US" sz="3200" dirty="0">
              <a:latin typeface="NikoshBAN" pitchFamily="2" charset="0"/>
              <a:cs typeface="NikoshBAN" pitchFamily="2" charset="0"/>
            </a:endParaRPr>
          </a:p>
        </p:txBody>
      </p:sp>
      <p:sp>
        <p:nvSpPr>
          <p:cNvPr id="17" name="Rectangle 16"/>
          <p:cNvSpPr>
            <a:spLocks noChangeAspect="1"/>
          </p:cNvSpPr>
          <p:nvPr/>
        </p:nvSpPr>
        <p:spPr>
          <a:xfrm>
            <a:off x="6130464" y="1564957"/>
            <a:ext cx="367088"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৭৫</a:t>
            </a:r>
            <a:endParaRPr lang="en-US" sz="3200" dirty="0">
              <a:latin typeface="NikoshBAN" pitchFamily="2" charset="0"/>
              <a:cs typeface="NikoshBAN" pitchFamily="2" charset="0"/>
            </a:endParaRPr>
          </a:p>
        </p:txBody>
      </p:sp>
      <p:sp>
        <p:nvSpPr>
          <p:cNvPr id="18" name="Rectangle 17"/>
          <p:cNvSpPr>
            <a:spLocks noChangeAspect="1"/>
          </p:cNvSpPr>
          <p:nvPr/>
        </p:nvSpPr>
        <p:spPr>
          <a:xfrm>
            <a:off x="6705543" y="1559243"/>
            <a:ext cx="504945"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৫৮</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9" name="Rectangle 18"/>
          <p:cNvSpPr>
            <a:spLocks noChangeAspect="1"/>
          </p:cNvSpPr>
          <p:nvPr/>
        </p:nvSpPr>
        <p:spPr>
          <a:xfrm>
            <a:off x="7301861" y="1559243"/>
            <a:ext cx="394339" cy="492443"/>
          </a:xfrm>
          <a:prstGeom prst="rect">
            <a:avLst/>
          </a:prstGeom>
        </p:spPr>
        <p:txBody>
          <a:bodyPr wrap="none" lIns="0" tIns="0" rIns="0" bIns="0" anchor="ctr" anchorCtr="0">
            <a:spAutoFit/>
          </a:bodyPr>
          <a:lstStyle/>
          <a:p>
            <a:pPr algn="ctr"/>
            <a:r>
              <a:rPr lang="bn-IN" sz="3200" dirty="0" smtClean="0">
                <a:latin typeface="NikoshBAN" pitchFamily="2" charset="0"/>
                <a:cs typeface="NikoshBAN" pitchFamily="2" charset="0"/>
              </a:rPr>
              <a:t>৮২</a:t>
            </a:r>
            <a:endParaRPr lang="en-US" sz="3200" dirty="0">
              <a:latin typeface="NikoshBAN" pitchFamily="2" charset="0"/>
              <a:cs typeface="NikoshBAN" pitchFamily="2" charset="0"/>
            </a:endParaRPr>
          </a:p>
        </p:txBody>
      </p:sp>
      <p:sp>
        <p:nvSpPr>
          <p:cNvPr id="20" name="Rectangle 19"/>
          <p:cNvSpPr>
            <a:spLocks noChangeAspect="1"/>
          </p:cNvSpPr>
          <p:nvPr/>
        </p:nvSpPr>
        <p:spPr>
          <a:xfrm>
            <a:off x="5334000" y="1989042"/>
            <a:ext cx="490519"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৭৬</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1" name="Rectangle 20"/>
          <p:cNvSpPr>
            <a:spLocks noChangeAspect="1"/>
          </p:cNvSpPr>
          <p:nvPr/>
        </p:nvSpPr>
        <p:spPr>
          <a:xfrm>
            <a:off x="5941482" y="1981200"/>
            <a:ext cx="383118"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৬৪</a:t>
            </a:r>
            <a:endParaRPr lang="en-US" sz="3200" dirty="0">
              <a:latin typeface="NikoshBAN" pitchFamily="2" charset="0"/>
              <a:cs typeface="NikoshBAN" pitchFamily="2" charset="0"/>
            </a:endParaRPr>
          </a:p>
        </p:txBody>
      </p:sp>
      <p:sp>
        <p:nvSpPr>
          <p:cNvPr id="22" name="Rectangle 21"/>
          <p:cNvSpPr>
            <a:spLocks noChangeAspect="1"/>
          </p:cNvSpPr>
          <p:nvPr/>
        </p:nvSpPr>
        <p:spPr>
          <a:xfrm>
            <a:off x="6533449" y="1981200"/>
            <a:ext cx="400751"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৬০</a:t>
            </a:r>
            <a:endParaRPr lang="en-US" sz="3200" dirty="0">
              <a:latin typeface="NikoshBAN" pitchFamily="2" charset="0"/>
              <a:cs typeface="NikoshBAN" pitchFamily="2" charset="0"/>
            </a:endParaRPr>
          </a:p>
        </p:txBody>
      </p:sp>
      <p:sp>
        <p:nvSpPr>
          <p:cNvPr id="23" name="Rectangle 22"/>
          <p:cNvSpPr>
            <a:spLocks noChangeAspect="1"/>
          </p:cNvSpPr>
          <p:nvPr/>
        </p:nvSpPr>
        <p:spPr>
          <a:xfrm>
            <a:off x="152400" y="2024285"/>
            <a:ext cx="464871"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৭০</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4" name="Rectangle 23"/>
          <p:cNvSpPr>
            <a:spLocks noChangeAspect="1"/>
          </p:cNvSpPr>
          <p:nvPr/>
        </p:nvSpPr>
        <p:spPr>
          <a:xfrm>
            <a:off x="749520" y="2002107"/>
            <a:ext cx="469680"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৫৭</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5" name="Rectangle 24"/>
          <p:cNvSpPr>
            <a:spLocks noChangeAspect="1"/>
          </p:cNvSpPr>
          <p:nvPr/>
        </p:nvSpPr>
        <p:spPr>
          <a:xfrm>
            <a:off x="1295400" y="1980341"/>
            <a:ext cx="402354"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৬৯</a:t>
            </a:r>
            <a:endParaRPr lang="en-US" sz="3200" dirty="0">
              <a:latin typeface="NikoshBAN" pitchFamily="2" charset="0"/>
              <a:cs typeface="NikoshBAN" pitchFamily="2" charset="0"/>
            </a:endParaRPr>
          </a:p>
        </p:txBody>
      </p:sp>
      <p:sp>
        <p:nvSpPr>
          <p:cNvPr id="26" name="Rectangle 25"/>
          <p:cNvSpPr>
            <a:spLocks noChangeAspect="1"/>
          </p:cNvSpPr>
          <p:nvPr/>
        </p:nvSpPr>
        <p:spPr>
          <a:xfrm>
            <a:off x="1905000" y="1993045"/>
            <a:ext cx="338234"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৭১</a:t>
            </a:r>
            <a:endParaRPr lang="en-US" sz="3200" dirty="0">
              <a:latin typeface="NikoshBAN" pitchFamily="2" charset="0"/>
              <a:cs typeface="NikoshBAN" pitchFamily="2" charset="0"/>
            </a:endParaRPr>
          </a:p>
        </p:txBody>
      </p:sp>
      <p:sp>
        <p:nvSpPr>
          <p:cNvPr id="27" name="Rectangle 26"/>
          <p:cNvSpPr>
            <a:spLocks noChangeAspect="1"/>
          </p:cNvSpPr>
          <p:nvPr/>
        </p:nvSpPr>
        <p:spPr>
          <a:xfrm>
            <a:off x="2438400" y="1980340"/>
            <a:ext cx="452047"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৭৭</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8" name="Rectangle 27"/>
          <p:cNvSpPr>
            <a:spLocks noChangeAspect="1"/>
          </p:cNvSpPr>
          <p:nvPr/>
        </p:nvSpPr>
        <p:spPr>
          <a:xfrm>
            <a:off x="2971800" y="1953799"/>
            <a:ext cx="498534"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৭৩</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9" name="Rectangle 28"/>
          <p:cNvSpPr>
            <a:spLocks noChangeAspect="1"/>
          </p:cNvSpPr>
          <p:nvPr/>
        </p:nvSpPr>
        <p:spPr>
          <a:xfrm>
            <a:off x="3577794" y="1985162"/>
            <a:ext cx="537006"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৬৩</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0" name="Rectangle 29"/>
          <p:cNvSpPr>
            <a:spLocks noChangeAspect="1"/>
          </p:cNvSpPr>
          <p:nvPr/>
        </p:nvSpPr>
        <p:spPr>
          <a:xfrm>
            <a:off x="4224263" y="1989042"/>
            <a:ext cx="500137"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৮০</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1" name="Rectangle 30"/>
          <p:cNvSpPr>
            <a:spLocks noChangeAspect="1"/>
          </p:cNvSpPr>
          <p:nvPr/>
        </p:nvSpPr>
        <p:spPr>
          <a:xfrm>
            <a:off x="4805009" y="1989042"/>
            <a:ext cx="528991"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৬৬</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2" name="Rectangle 31"/>
          <p:cNvSpPr>
            <a:spLocks noChangeAspect="1"/>
          </p:cNvSpPr>
          <p:nvPr/>
        </p:nvSpPr>
        <p:spPr>
          <a:xfrm>
            <a:off x="7853009" y="1524000"/>
            <a:ext cx="528991"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৬৬</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3" name="Rectangle 32"/>
          <p:cNvSpPr>
            <a:spLocks noChangeAspect="1"/>
          </p:cNvSpPr>
          <p:nvPr/>
        </p:nvSpPr>
        <p:spPr>
          <a:xfrm>
            <a:off x="7128851" y="1981200"/>
            <a:ext cx="525785"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৬৮</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5" name="Rectangle 34"/>
          <p:cNvSpPr>
            <a:spLocks noChangeAspect="1"/>
          </p:cNvSpPr>
          <p:nvPr/>
        </p:nvSpPr>
        <p:spPr>
          <a:xfrm>
            <a:off x="7800969" y="1981200"/>
            <a:ext cx="504946"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৬৯</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6" name="Rectangle 35"/>
          <p:cNvSpPr>
            <a:spLocks noChangeAspect="1"/>
          </p:cNvSpPr>
          <p:nvPr/>
        </p:nvSpPr>
        <p:spPr>
          <a:xfrm>
            <a:off x="8455338" y="2022157"/>
            <a:ext cx="363882"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৭৯</a:t>
            </a:r>
            <a:endParaRPr lang="en-US" sz="3200" dirty="0">
              <a:latin typeface="NikoshBAN" pitchFamily="2" charset="0"/>
              <a:cs typeface="NikoshBAN" pitchFamily="2" charset="0"/>
            </a:endParaRPr>
          </a:p>
        </p:txBody>
      </p:sp>
      <p:sp>
        <p:nvSpPr>
          <p:cNvPr id="37" name="Rectangle 36"/>
          <p:cNvSpPr>
            <a:spLocks noChangeAspect="1"/>
          </p:cNvSpPr>
          <p:nvPr/>
        </p:nvSpPr>
        <p:spPr>
          <a:xfrm>
            <a:off x="8424881" y="1564957"/>
            <a:ext cx="490519" cy="492443"/>
          </a:xfrm>
          <a:prstGeom prst="rect">
            <a:avLst/>
          </a:prstGeom>
        </p:spPr>
        <p:txBody>
          <a:bodyPr wrap="none" lIns="0" tIns="0" rIns="0" bIns="0" anchor="ctr" anchorCtr="0">
            <a:spAutoFit/>
          </a:bodyPr>
          <a:lstStyle/>
          <a:p>
            <a:r>
              <a:rPr lang="bn-IN" sz="3200" dirty="0" smtClean="0">
                <a:latin typeface="NikoshBAN" pitchFamily="2" charset="0"/>
                <a:cs typeface="NikoshBAN" pitchFamily="2" charset="0"/>
              </a:rPr>
              <a:t>৬৭</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8" name="Rectangle 37"/>
          <p:cNvSpPr>
            <a:spLocks noChangeAspect="1"/>
          </p:cNvSpPr>
          <p:nvPr/>
        </p:nvSpPr>
        <p:spPr>
          <a:xfrm>
            <a:off x="8362397"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0" name="Rectangle 39"/>
          <p:cNvSpPr>
            <a:spLocks noChangeAspect="1"/>
          </p:cNvSpPr>
          <p:nvPr/>
        </p:nvSpPr>
        <p:spPr>
          <a:xfrm>
            <a:off x="7676597"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1" name="Rectangle 40"/>
          <p:cNvSpPr>
            <a:spLocks noChangeAspect="1"/>
          </p:cNvSpPr>
          <p:nvPr/>
        </p:nvSpPr>
        <p:spPr>
          <a:xfrm>
            <a:off x="70104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2" name="Rectangle 41"/>
          <p:cNvSpPr>
            <a:spLocks noChangeAspect="1"/>
          </p:cNvSpPr>
          <p:nvPr/>
        </p:nvSpPr>
        <p:spPr>
          <a:xfrm>
            <a:off x="64008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3" name="Rectangle 42"/>
          <p:cNvSpPr>
            <a:spLocks noChangeAspect="1"/>
          </p:cNvSpPr>
          <p:nvPr/>
        </p:nvSpPr>
        <p:spPr>
          <a:xfrm>
            <a:off x="57912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4" name="Rectangle 43"/>
          <p:cNvSpPr>
            <a:spLocks noChangeAspect="1"/>
          </p:cNvSpPr>
          <p:nvPr/>
        </p:nvSpPr>
        <p:spPr>
          <a:xfrm>
            <a:off x="5314397"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5" name="Rectangle 44"/>
          <p:cNvSpPr>
            <a:spLocks noChangeAspect="1"/>
          </p:cNvSpPr>
          <p:nvPr/>
        </p:nvSpPr>
        <p:spPr>
          <a:xfrm>
            <a:off x="46482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6" name="Rectangle 45"/>
          <p:cNvSpPr>
            <a:spLocks noChangeAspect="1"/>
          </p:cNvSpPr>
          <p:nvPr/>
        </p:nvSpPr>
        <p:spPr>
          <a:xfrm>
            <a:off x="4018997"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7" name="Rectangle 46"/>
          <p:cNvSpPr>
            <a:spLocks noChangeAspect="1"/>
          </p:cNvSpPr>
          <p:nvPr/>
        </p:nvSpPr>
        <p:spPr>
          <a:xfrm>
            <a:off x="3429000" y="2103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8" name="Rectangle 47"/>
          <p:cNvSpPr>
            <a:spLocks noChangeAspect="1"/>
          </p:cNvSpPr>
          <p:nvPr/>
        </p:nvSpPr>
        <p:spPr>
          <a:xfrm>
            <a:off x="2895600" y="2103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49" name="Rectangle 48"/>
          <p:cNvSpPr>
            <a:spLocks noChangeAspect="1"/>
          </p:cNvSpPr>
          <p:nvPr/>
        </p:nvSpPr>
        <p:spPr>
          <a:xfrm>
            <a:off x="23622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0" name="Rectangle 49"/>
          <p:cNvSpPr>
            <a:spLocks noChangeAspect="1"/>
          </p:cNvSpPr>
          <p:nvPr/>
        </p:nvSpPr>
        <p:spPr>
          <a:xfrm>
            <a:off x="18288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1" name="Rectangle 50"/>
          <p:cNvSpPr>
            <a:spLocks noChangeAspect="1"/>
          </p:cNvSpPr>
          <p:nvPr/>
        </p:nvSpPr>
        <p:spPr>
          <a:xfrm>
            <a:off x="11430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2" name="Rectangle 51"/>
          <p:cNvSpPr>
            <a:spLocks noChangeAspect="1"/>
          </p:cNvSpPr>
          <p:nvPr/>
        </p:nvSpPr>
        <p:spPr>
          <a:xfrm>
            <a:off x="609600" y="2133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3" name="Rectangle 52"/>
          <p:cNvSpPr>
            <a:spLocks noChangeAspect="1"/>
          </p:cNvSpPr>
          <p:nvPr/>
        </p:nvSpPr>
        <p:spPr>
          <a:xfrm>
            <a:off x="609600"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4" name="Rectangle 53"/>
          <p:cNvSpPr>
            <a:spLocks noChangeAspect="1"/>
          </p:cNvSpPr>
          <p:nvPr/>
        </p:nvSpPr>
        <p:spPr>
          <a:xfrm>
            <a:off x="1275797"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5" name="Rectangle 54"/>
          <p:cNvSpPr>
            <a:spLocks noChangeAspect="1"/>
          </p:cNvSpPr>
          <p:nvPr/>
        </p:nvSpPr>
        <p:spPr>
          <a:xfrm>
            <a:off x="1885397"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6" name="Rectangle 55"/>
          <p:cNvSpPr>
            <a:spLocks noChangeAspect="1"/>
          </p:cNvSpPr>
          <p:nvPr/>
        </p:nvSpPr>
        <p:spPr>
          <a:xfrm>
            <a:off x="2494997"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7" name="Rectangle 56"/>
          <p:cNvSpPr>
            <a:spLocks noChangeAspect="1"/>
          </p:cNvSpPr>
          <p:nvPr/>
        </p:nvSpPr>
        <p:spPr>
          <a:xfrm>
            <a:off x="3048000"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8" name="Rectangle 57"/>
          <p:cNvSpPr>
            <a:spLocks noChangeAspect="1"/>
          </p:cNvSpPr>
          <p:nvPr/>
        </p:nvSpPr>
        <p:spPr>
          <a:xfrm>
            <a:off x="3657600"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59" name="Rectangle 58"/>
          <p:cNvSpPr>
            <a:spLocks noChangeAspect="1"/>
          </p:cNvSpPr>
          <p:nvPr/>
        </p:nvSpPr>
        <p:spPr>
          <a:xfrm>
            <a:off x="4247597"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0" name="Rectangle 59"/>
          <p:cNvSpPr>
            <a:spLocks noChangeAspect="1"/>
          </p:cNvSpPr>
          <p:nvPr/>
        </p:nvSpPr>
        <p:spPr>
          <a:xfrm>
            <a:off x="4857197" y="17526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1" name="Rectangle 60"/>
          <p:cNvSpPr>
            <a:spLocks noChangeAspect="1"/>
          </p:cNvSpPr>
          <p:nvPr/>
        </p:nvSpPr>
        <p:spPr>
          <a:xfrm>
            <a:off x="5466797" y="16764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2" name="Rectangle 61"/>
          <p:cNvSpPr>
            <a:spLocks noChangeAspect="1"/>
          </p:cNvSpPr>
          <p:nvPr/>
        </p:nvSpPr>
        <p:spPr>
          <a:xfrm>
            <a:off x="6019800" y="1521619"/>
            <a:ext cx="95803" cy="492443"/>
          </a:xfrm>
          <a:prstGeom prst="rect">
            <a:avLst/>
          </a:prstGeom>
        </p:spPr>
        <p:txBody>
          <a:bodyPr wrap="square" lIns="0" tIns="0" rIns="0" bIns="0" anchor="ctr" anchorCtr="0">
            <a:spAutoFit/>
          </a:bodyPr>
          <a:lstStyle/>
          <a:p>
            <a:r>
              <a:rPr lang="en-US" sz="3200" dirty="0">
                <a:latin typeface="NikoshBAN" pitchFamily="2" charset="0"/>
                <a:cs typeface="NikoshBAN" pitchFamily="2" charset="0"/>
              </a:rPr>
              <a:t>,</a:t>
            </a:r>
          </a:p>
        </p:txBody>
      </p:sp>
      <p:sp>
        <p:nvSpPr>
          <p:cNvPr id="63" name="Rectangle 62"/>
          <p:cNvSpPr>
            <a:spLocks noChangeAspect="1"/>
          </p:cNvSpPr>
          <p:nvPr/>
        </p:nvSpPr>
        <p:spPr>
          <a:xfrm>
            <a:off x="6553200" y="16764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4" name="Rectangle 63"/>
          <p:cNvSpPr>
            <a:spLocks noChangeAspect="1"/>
          </p:cNvSpPr>
          <p:nvPr/>
        </p:nvSpPr>
        <p:spPr>
          <a:xfrm>
            <a:off x="7162800" y="16764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5" name="Rectangle 64"/>
          <p:cNvSpPr>
            <a:spLocks noChangeAspect="1"/>
          </p:cNvSpPr>
          <p:nvPr/>
        </p:nvSpPr>
        <p:spPr>
          <a:xfrm>
            <a:off x="7696200" y="16764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
        <p:nvSpPr>
          <p:cNvPr id="66" name="Rectangle 65"/>
          <p:cNvSpPr>
            <a:spLocks noChangeAspect="1"/>
          </p:cNvSpPr>
          <p:nvPr/>
        </p:nvSpPr>
        <p:spPr>
          <a:xfrm>
            <a:off x="8305800" y="167640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cxnSp>
        <p:nvCxnSpPr>
          <p:cNvPr id="69" name="Straight Connector 68"/>
          <p:cNvCxnSpPr/>
          <p:nvPr/>
        </p:nvCxnSpPr>
        <p:spPr>
          <a:xfrm>
            <a:off x="32766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276600" y="3581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352800" y="3581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3528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276600" y="541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276600" y="5867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352800" y="5867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276600" y="4038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429000" y="3581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276600" y="49530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352800" y="541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505200" y="3581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429000" y="5867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4290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5052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352800" y="49530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3276602" y="3581400"/>
            <a:ext cx="228598"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276600" y="4495800"/>
            <a:ext cx="228598"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429000" y="49530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429000" y="541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505200" y="49530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352800" y="4038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505200" y="5867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5814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505200" y="541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429000" y="4038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505200" y="4038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6576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733800" y="4495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3276602" y="5410200"/>
            <a:ext cx="228598"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itle 1"/>
          <p:cNvSpPr>
            <a:spLocks noGrp="1"/>
          </p:cNvSpPr>
          <p:nvPr>
            <p:ph type="ctrTitle"/>
          </p:nvPr>
        </p:nvSpPr>
        <p:spPr>
          <a:xfrm>
            <a:off x="4890655" y="3426630"/>
            <a:ext cx="595745" cy="535770"/>
          </a:xfrm>
        </p:spPr>
        <p:txBody>
          <a:bodyPr lIns="0" tIns="0" rIns="0" bIns="0">
            <a:normAutofit fontScale="90000"/>
          </a:bodyPr>
          <a:lstStyle/>
          <a:p>
            <a:r>
              <a:rPr lang="bn-IN" sz="4000" dirty="0">
                <a:latin typeface="NikoshBAN" pitchFamily="2" charset="0"/>
                <a:cs typeface="NikoshBAN" pitchFamily="2" charset="0"/>
              </a:rPr>
              <a:t>৫</a:t>
            </a:r>
            <a:endParaRPr lang="en-US" sz="4000" dirty="0">
              <a:latin typeface="NikoshBAN" pitchFamily="2" charset="0"/>
              <a:cs typeface="NikoshBAN" pitchFamily="2" charset="0"/>
            </a:endParaRPr>
          </a:p>
        </p:txBody>
      </p:sp>
      <p:sp>
        <p:nvSpPr>
          <p:cNvPr id="102" name="Title 1"/>
          <p:cNvSpPr txBox="1">
            <a:spLocks/>
          </p:cNvSpPr>
          <p:nvPr/>
        </p:nvSpPr>
        <p:spPr>
          <a:xfrm>
            <a:off x="4876800" y="3886200"/>
            <a:ext cx="595745" cy="535770"/>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600" dirty="0" smtClean="0">
                <a:latin typeface="NikoshBAN" pitchFamily="2" charset="0"/>
                <a:cs typeface="NikoshBAN" pitchFamily="2" charset="0"/>
              </a:rPr>
              <a:t>৪</a:t>
            </a:r>
            <a:endParaRPr lang="en-US" sz="3600" dirty="0">
              <a:latin typeface="NikoshBAN" pitchFamily="2" charset="0"/>
              <a:cs typeface="NikoshBAN" pitchFamily="2" charset="0"/>
            </a:endParaRPr>
          </a:p>
        </p:txBody>
      </p:sp>
      <p:sp>
        <p:nvSpPr>
          <p:cNvPr id="103" name="Title 1"/>
          <p:cNvSpPr txBox="1">
            <a:spLocks/>
          </p:cNvSpPr>
          <p:nvPr/>
        </p:nvSpPr>
        <p:spPr>
          <a:xfrm>
            <a:off x="4876800" y="4343400"/>
            <a:ext cx="595745" cy="535770"/>
          </a:xfrm>
          <a:prstGeom prst="rect">
            <a:avLst/>
          </a:prstGeom>
        </p:spPr>
        <p:txBody>
          <a:bodyPr vert="horz" lIns="0" tIns="0" rIns="0" bIns="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600" dirty="0" smtClean="0">
                <a:latin typeface="NikoshBAN" pitchFamily="2" charset="0"/>
                <a:cs typeface="NikoshBAN" pitchFamily="2" charset="0"/>
              </a:rPr>
              <a:t>৮</a:t>
            </a:r>
            <a:endParaRPr lang="en-US" sz="3600" dirty="0">
              <a:latin typeface="NikoshBAN" pitchFamily="2" charset="0"/>
              <a:cs typeface="NikoshBAN" pitchFamily="2" charset="0"/>
            </a:endParaRPr>
          </a:p>
        </p:txBody>
      </p:sp>
      <p:sp>
        <p:nvSpPr>
          <p:cNvPr id="104" name="Title 1"/>
          <p:cNvSpPr txBox="1">
            <a:spLocks/>
          </p:cNvSpPr>
          <p:nvPr/>
        </p:nvSpPr>
        <p:spPr>
          <a:xfrm>
            <a:off x="4876800" y="4800600"/>
            <a:ext cx="595745" cy="535770"/>
          </a:xfrm>
          <a:prstGeom prst="rect">
            <a:avLst/>
          </a:prstGeom>
        </p:spPr>
        <p:txBody>
          <a:bodyPr vert="horz" lIns="0" tIns="0" rIns="0" bIns="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600" dirty="0" smtClean="0">
                <a:latin typeface="NikoshBAN" pitchFamily="2" charset="0"/>
                <a:cs typeface="NikoshBAN" pitchFamily="2" charset="0"/>
              </a:rPr>
              <a:t>৪</a:t>
            </a:r>
            <a:endParaRPr lang="en-US" sz="3600" dirty="0">
              <a:latin typeface="NikoshBAN" pitchFamily="2" charset="0"/>
              <a:cs typeface="NikoshBAN" pitchFamily="2" charset="0"/>
            </a:endParaRPr>
          </a:p>
        </p:txBody>
      </p:sp>
      <p:sp>
        <p:nvSpPr>
          <p:cNvPr id="105" name="Title 1"/>
          <p:cNvSpPr txBox="1">
            <a:spLocks/>
          </p:cNvSpPr>
          <p:nvPr/>
        </p:nvSpPr>
        <p:spPr>
          <a:xfrm>
            <a:off x="4876800" y="5257800"/>
            <a:ext cx="595745" cy="535770"/>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600" dirty="0">
                <a:latin typeface="NikoshBAN" pitchFamily="2" charset="0"/>
                <a:cs typeface="NikoshBAN" pitchFamily="2" charset="0"/>
              </a:rPr>
              <a:t>৫</a:t>
            </a:r>
            <a:endParaRPr lang="en-US" sz="3600" dirty="0">
              <a:latin typeface="NikoshBAN" pitchFamily="2" charset="0"/>
              <a:cs typeface="NikoshBAN" pitchFamily="2" charset="0"/>
            </a:endParaRPr>
          </a:p>
        </p:txBody>
      </p:sp>
      <p:sp>
        <p:nvSpPr>
          <p:cNvPr id="106" name="Title 1"/>
          <p:cNvSpPr txBox="1">
            <a:spLocks/>
          </p:cNvSpPr>
          <p:nvPr/>
        </p:nvSpPr>
        <p:spPr>
          <a:xfrm>
            <a:off x="4876800" y="5715000"/>
            <a:ext cx="595745" cy="535770"/>
          </a:xfrm>
          <a:prstGeom prst="rect">
            <a:avLst/>
          </a:prstGeom>
        </p:spPr>
        <p:txBody>
          <a:bodyPr vert="horz" lIns="0" tIns="0" rIns="0" bIns="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600" dirty="0" smtClean="0">
                <a:latin typeface="NikoshBAN" pitchFamily="2" charset="0"/>
                <a:cs typeface="NikoshBAN" pitchFamily="2" charset="0"/>
              </a:rPr>
              <a:t>৪</a:t>
            </a:r>
            <a:endParaRPr lang="en-US" sz="3600" dirty="0">
              <a:latin typeface="NikoshBAN" pitchFamily="2" charset="0"/>
              <a:cs typeface="NikoshBAN" pitchFamily="2" charset="0"/>
            </a:endParaRPr>
          </a:p>
        </p:txBody>
      </p:sp>
      <p:sp>
        <p:nvSpPr>
          <p:cNvPr id="107" name="Title 1"/>
          <p:cNvSpPr txBox="1">
            <a:spLocks/>
          </p:cNvSpPr>
          <p:nvPr/>
        </p:nvSpPr>
        <p:spPr>
          <a:xfrm>
            <a:off x="4724400" y="6400800"/>
            <a:ext cx="889496" cy="230970"/>
          </a:xfrm>
          <a:prstGeom prst="rect">
            <a:avLst/>
          </a:prstGeom>
        </p:spPr>
        <p:txBody>
          <a:bodyPr vert="horz" lIns="0" tIns="0" rIns="0" bIns="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latin typeface="NikoshBAN" pitchFamily="2" charset="0"/>
                <a:cs typeface="NikoshBAN" pitchFamily="2" charset="0"/>
              </a:rPr>
              <a:t>n</a:t>
            </a:r>
            <a:r>
              <a:rPr lang="bn-IN" sz="3600" dirty="0" smtClean="0">
                <a:latin typeface="NikoshBAN" pitchFamily="2" charset="0"/>
                <a:cs typeface="NikoshBAN" pitchFamily="2" charset="0"/>
              </a:rPr>
              <a:t>=৩০</a:t>
            </a:r>
            <a:endParaRPr lang="en-US" sz="3600" dirty="0">
              <a:latin typeface="NikoshBAN" pitchFamily="2" charset="0"/>
              <a:cs typeface="NikoshBAN" pitchFamily="2" charset="0"/>
            </a:endParaRPr>
          </a:p>
        </p:txBody>
      </p:sp>
      <p:sp>
        <p:nvSpPr>
          <p:cNvPr id="108" name="Title 1"/>
          <p:cNvSpPr txBox="1">
            <a:spLocks/>
          </p:cNvSpPr>
          <p:nvPr/>
        </p:nvSpPr>
        <p:spPr>
          <a:xfrm>
            <a:off x="3352800" y="6477000"/>
            <a:ext cx="762000" cy="228600"/>
          </a:xfrm>
          <a:prstGeom prst="rect">
            <a:avLst/>
          </a:prstGeom>
        </p:spPr>
        <p:txBody>
          <a:bodyPr vert="horz" lIns="0" tIns="0" rIns="0" bIns="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3300" dirty="0" smtClean="0">
                <a:solidFill>
                  <a:srgbClr val="7030A0"/>
                </a:solidFill>
                <a:latin typeface="NikoshBAN" pitchFamily="2" charset="0"/>
                <a:cs typeface="NikoshBAN" pitchFamily="2" charset="0"/>
              </a:rPr>
              <a:t>মোট</a:t>
            </a:r>
            <a:endParaRPr lang="en-US" sz="3600" dirty="0">
              <a:solidFill>
                <a:srgbClr val="7030A0"/>
              </a:solidFill>
              <a:latin typeface="NikoshBAN" pitchFamily="2" charset="0"/>
              <a:cs typeface="NikoshBAN" pitchFamily="2" charset="0"/>
            </a:endParaRPr>
          </a:p>
        </p:txBody>
      </p:sp>
      <p:graphicFrame>
        <p:nvGraphicFramePr>
          <p:cNvPr id="34" name="Object 33"/>
          <p:cNvGraphicFramePr>
            <a:graphicFrameLocks noChangeAspect="1"/>
          </p:cNvGraphicFramePr>
          <p:nvPr>
            <p:extLst>
              <p:ext uri="{D42A27DB-BD31-4B8C-83A1-F6EECF244321}">
                <p14:modId xmlns="" xmlns:p14="http://schemas.microsoft.com/office/powerpoint/2010/main" val="4203054585"/>
              </p:ext>
            </p:extLst>
          </p:nvPr>
        </p:nvGraphicFramePr>
        <p:xfrm>
          <a:off x="4514850" y="3321050"/>
          <a:ext cx="114300" cy="215900"/>
        </p:xfrm>
        <a:graphic>
          <a:graphicData uri="http://schemas.openxmlformats.org/presentationml/2006/ole">
            <p:oleObj spid="_x0000_s1345" name="Equation" r:id="rId6" imgW="114120" imgH="215640" progId="Equation.3">
              <p:embed/>
            </p:oleObj>
          </a:graphicData>
        </a:graphic>
      </p:graphicFrame>
      <mc:AlternateContent xmlns:mc="http://schemas.openxmlformats.org/markup-compatibility/2006">
        <mc:Choice xmlns="" xmlns:a14="http://schemas.microsoft.com/office/drawing/2010/main" Requires="a14">
          <p:sp>
            <p:nvSpPr>
              <p:cNvPr id="110" name="Rectangle 109"/>
              <p:cNvSpPr/>
              <p:nvPr/>
            </p:nvSpPr>
            <p:spPr>
              <a:xfrm>
                <a:off x="5791200" y="2895600"/>
                <a:ext cx="1338828" cy="5648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u</m:t>
                      </m:r>
                      <m:r>
                        <m:rPr>
                          <m:sty m:val="p"/>
                        </m:rPr>
                        <a:rPr lang="en-US" baseline="-20000">
                          <a:latin typeface="Cambria Math"/>
                        </a:rPr>
                        <m:t>i</m:t>
                      </m:r>
                      <m:r>
                        <a:rPr lang="en-US">
                          <a:latin typeface="Cambria Math"/>
                        </a:rPr>
                        <m:t>=</m:t>
                      </m:r>
                      <m:f>
                        <m:fPr>
                          <m:ctrlPr>
                            <a:rPr lang="en-US" i="1">
                              <a:latin typeface="Cambria Math"/>
                            </a:rPr>
                          </m:ctrlPr>
                        </m:fPr>
                        <m:num>
                          <m:r>
                            <m:rPr>
                              <m:sty m:val="p"/>
                            </m:rPr>
                            <a:rPr lang="en-US">
                              <a:latin typeface="Cambria Math"/>
                            </a:rPr>
                            <m:t>x</m:t>
                          </m:r>
                          <m:r>
                            <m:rPr>
                              <m:sty m:val="p"/>
                            </m:rPr>
                            <a:rPr lang="en-US" baseline="-20000">
                              <a:latin typeface="Cambria Math"/>
                            </a:rPr>
                            <m:t>i</m:t>
                          </m:r>
                          <m:r>
                            <a:rPr lang="en-US">
                              <a:latin typeface="Cambria Math"/>
                            </a:rPr>
                            <m:t>−</m:t>
                          </m:r>
                          <m:r>
                            <m:rPr>
                              <m:sty m:val="p"/>
                            </m:rPr>
                            <a:rPr lang="en-US">
                              <a:latin typeface="Cambria Math"/>
                            </a:rPr>
                            <m:t>a</m:t>
                          </m:r>
                        </m:num>
                        <m:den>
                          <m:r>
                            <m:rPr>
                              <m:sty m:val="p"/>
                            </m:rPr>
                            <a:rPr lang="en-US">
                              <a:latin typeface="Cambria Math"/>
                            </a:rPr>
                            <m:t>h</m:t>
                          </m:r>
                        </m:den>
                      </m:f>
                    </m:oMath>
                  </m:oMathPara>
                </a14:m>
                <a:endParaRPr lang="en-US" dirty="0">
                  <a:latin typeface="Vrinda" pitchFamily="34" charset="0"/>
                  <a:cs typeface="Vrinda" pitchFamily="34" charset="0"/>
                </a:endParaRPr>
              </a:p>
            </p:txBody>
          </p:sp>
        </mc:Choice>
        <mc:Fallback>
          <p:sp>
            <p:nvSpPr>
              <p:cNvPr id="110" name="Rectangle 109"/>
              <p:cNvSpPr>
                <a:spLocks noRot="1" noChangeAspect="1" noMove="1" noResize="1" noEditPoints="1" noAdjustHandles="1" noChangeArrowheads="1" noChangeShapeType="1" noTextEdit="1"/>
              </p:cNvSpPr>
              <p:nvPr/>
            </p:nvSpPr>
            <p:spPr>
              <a:xfrm>
                <a:off x="5791200" y="2895600"/>
                <a:ext cx="1338828" cy="564898"/>
              </a:xfrm>
              <a:prstGeom prst="rect">
                <a:avLst/>
              </a:prstGeom>
              <a:blipFill rotWithShape="1">
                <a:blip r:embed="rId7"/>
                <a:stretch>
                  <a:fillRect/>
                </a:stretch>
              </a:blipFill>
            </p:spPr>
            <p:txBody>
              <a:bodyPr/>
              <a:lstStyle/>
              <a:p>
                <a:r>
                  <a:rPr lang="en-US">
                    <a:noFill/>
                  </a:rPr>
                  <a:t> </a:t>
                </a:r>
              </a:p>
            </p:txBody>
          </p:sp>
        </mc:Fallback>
      </mc:AlternateContent>
      <p:sp>
        <p:nvSpPr>
          <p:cNvPr id="112" name="Title 1"/>
          <p:cNvSpPr txBox="1">
            <a:spLocks/>
          </p:cNvSpPr>
          <p:nvPr/>
        </p:nvSpPr>
        <p:spPr>
          <a:xfrm>
            <a:off x="2209800" y="4343400"/>
            <a:ext cx="716268" cy="378630"/>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7030A0"/>
                </a:solidFill>
                <a:latin typeface="NikoshBAN" pitchFamily="2" charset="0"/>
                <a:cs typeface="NikoshBAN" pitchFamily="2" charset="0"/>
              </a:rPr>
              <a:t>    a</a:t>
            </a:r>
            <a:endParaRPr lang="en-US" sz="3600" dirty="0">
              <a:solidFill>
                <a:srgbClr val="7030A0"/>
              </a:solidFill>
              <a:latin typeface="NikoshBAN" pitchFamily="2" charset="0"/>
              <a:cs typeface="NikoshBAN" pitchFamily="2" charset="0"/>
            </a:endParaRPr>
          </a:p>
        </p:txBody>
      </p:sp>
      <p:cxnSp>
        <p:nvCxnSpPr>
          <p:cNvPr id="91" name="Straight Arrow Connector 90"/>
          <p:cNvCxnSpPr/>
          <p:nvPr/>
        </p:nvCxnSpPr>
        <p:spPr>
          <a:xfrm flipH="1">
            <a:off x="2392680" y="4572000"/>
            <a:ext cx="27432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109" name="Rectangle 108"/>
              <p:cNvSpPr/>
              <p:nvPr/>
            </p:nvSpPr>
            <p:spPr>
              <a:xfrm>
                <a:off x="7086600" y="838200"/>
                <a:ext cx="1633011" cy="762453"/>
              </a:xfrm>
              <a:prstGeom prst="rect">
                <a:avLst/>
              </a:prstGeom>
            </p:spPr>
            <p:txBody>
              <a:bodyPr wrap="none" lIns="0" tIns="0" rIns="0" bIns="0">
                <a:spAutoFit/>
              </a:bodyPr>
              <a:lstStyle/>
              <a:p>
                <a:pPr/>
                <a14:m>
                  <m:oMathPara xmlns:m="http://schemas.openxmlformats.org/officeDocument/2006/math">
                    <m:oMathParaPr>
                      <m:jc m:val="centerGroup"/>
                    </m:oMathParaPr>
                    <m:oMath xmlns:m="http://schemas.openxmlformats.org/officeDocument/2006/math">
                      <m:r>
                        <a:rPr lang="bn-IN" sz="2800" b="0" i="0" smtClean="0">
                          <a:solidFill>
                            <a:srgbClr val="7030A0"/>
                          </a:solidFill>
                          <a:latin typeface="Cambria Math"/>
                        </a:rPr>
                        <m:t>=</m:t>
                      </m:r>
                      <m:f>
                        <m:fPr>
                          <m:ctrlPr>
                            <a:rPr lang="en-US" sz="2800" i="1">
                              <a:solidFill>
                                <a:srgbClr val="7030A0"/>
                              </a:solidFill>
                              <a:latin typeface="Cambria Math"/>
                            </a:rPr>
                          </m:ctrlPr>
                        </m:fPr>
                        <m:num>
                          <m:r>
                            <a:rPr lang="bn-IN" sz="2800" b="1" i="0" smtClean="0">
                              <a:solidFill>
                                <a:srgbClr val="7030A0"/>
                              </a:solidFill>
                              <a:latin typeface="Cambria Math"/>
                            </a:rPr>
                            <m:t>৩০</m:t>
                          </m:r>
                        </m:num>
                        <m:den>
                          <m:r>
                            <a:rPr lang="bn-IN" sz="2800" b="0" i="0" smtClean="0">
                              <a:solidFill>
                                <a:srgbClr val="7030A0"/>
                              </a:solidFill>
                              <a:latin typeface="Cambria Math"/>
                            </a:rPr>
                            <m:t>৫</m:t>
                          </m:r>
                        </m:den>
                      </m:f>
                      <m:r>
                        <a:rPr lang="bn-IN" sz="2800" b="0" i="0" smtClean="0">
                          <a:solidFill>
                            <a:srgbClr val="7030A0"/>
                          </a:solidFill>
                          <a:latin typeface="Cambria Math"/>
                        </a:rPr>
                        <m:t>=</m:t>
                      </m:r>
                      <m:r>
                        <a:rPr lang="bn-IN" sz="2800" b="0" i="0" smtClean="0">
                          <a:solidFill>
                            <a:srgbClr val="7030A0"/>
                          </a:solidFill>
                          <a:latin typeface="Cambria Math"/>
                        </a:rPr>
                        <m:t>৬</m:t>
                      </m:r>
                    </m:oMath>
                  </m:oMathPara>
                </a14:m>
                <a:endParaRPr lang="en-US" sz="2200" dirty="0">
                  <a:solidFill>
                    <a:srgbClr val="7030A0"/>
                  </a:solidFill>
                </a:endParaRPr>
              </a:p>
            </p:txBody>
          </p:sp>
        </mc:Choice>
        <mc:Fallback>
          <p:sp>
            <p:nvSpPr>
              <p:cNvPr id="109" name="Rectangle 108"/>
              <p:cNvSpPr>
                <a:spLocks noRot="1" noChangeAspect="1" noMove="1" noResize="1" noEditPoints="1" noAdjustHandles="1" noChangeArrowheads="1" noChangeShapeType="1" noTextEdit="1"/>
              </p:cNvSpPr>
              <p:nvPr/>
            </p:nvSpPr>
            <p:spPr>
              <a:xfrm>
                <a:off x="7086600" y="838200"/>
                <a:ext cx="1633011" cy="762453"/>
              </a:xfrm>
              <a:prstGeom prst="rect">
                <a:avLst/>
              </a:prstGeom>
              <a:blipFill rotWithShape="1">
                <a:blip r:embed="rId8"/>
                <a:stretch>
                  <a:fillRect/>
                </a:stretch>
              </a:blipFill>
            </p:spPr>
            <p:txBody>
              <a:bodyPr/>
              <a:lstStyle/>
              <a:p>
                <a:r>
                  <a:rPr lang="en-US">
                    <a:noFill/>
                  </a:rPr>
                  <a:t> </a:t>
                </a:r>
              </a:p>
            </p:txBody>
          </p:sp>
        </mc:Fallback>
      </mc:AlternateContent>
      <p:sp>
        <p:nvSpPr>
          <p:cNvPr id="111" name="Title 1"/>
          <p:cNvSpPr txBox="1">
            <a:spLocks/>
          </p:cNvSpPr>
          <p:nvPr/>
        </p:nvSpPr>
        <p:spPr>
          <a:xfrm>
            <a:off x="7633855" y="3429000"/>
            <a:ext cx="595745" cy="535770"/>
          </a:xfrm>
          <a:prstGeom prst="rect">
            <a:avLst/>
          </a:prstGeom>
        </p:spPr>
        <p:txBody>
          <a:bodyPr vert="horz" lIns="0" tIns="0" rIns="0" bIns="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-১০</a:t>
            </a:r>
            <a:endParaRPr lang="en-US" sz="4000" dirty="0">
              <a:latin typeface="NikoshBAN" pitchFamily="2" charset="0"/>
              <a:cs typeface="NikoshBAN" pitchFamily="2" charset="0"/>
            </a:endParaRPr>
          </a:p>
        </p:txBody>
      </p:sp>
      <p:sp>
        <p:nvSpPr>
          <p:cNvPr id="113" name="Title 1"/>
          <p:cNvSpPr txBox="1">
            <a:spLocks/>
          </p:cNvSpPr>
          <p:nvPr/>
        </p:nvSpPr>
        <p:spPr>
          <a:xfrm>
            <a:off x="7620000" y="38076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-৪</a:t>
            </a:r>
            <a:endParaRPr lang="en-US" sz="4000" dirty="0">
              <a:latin typeface="NikoshBAN" pitchFamily="2" charset="0"/>
              <a:cs typeface="NikoshBAN" pitchFamily="2" charset="0"/>
            </a:endParaRPr>
          </a:p>
        </p:txBody>
      </p:sp>
      <p:sp>
        <p:nvSpPr>
          <p:cNvPr id="114" name="Title 1"/>
          <p:cNvSpPr txBox="1">
            <a:spLocks/>
          </p:cNvSpPr>
          <p:nvPr/>
        </p:nvSpPr>
        <p:spPr>
          <a:xfrm>
            <a:off x="7696200" y="43410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০</a:t>
            </a:r>
            <a:endParaRPr lang="en-US" sz="4000" dirty="0">
              <a:latin typeface="NikoshBAN" pitchFamily="2" charset="0"/>
              <a:cs typeface="NikoshBAN" pitchFamily="2" charset="0"/>
            </a:endParaRPr>
          </a:p>
        </p:txBody>
      </p:sp>
      <p:sp>
        <p:nvSpPr>
          <p:cNvPr id="115" name="Title 1"/>
          <p:cNvSpPr txBox="1">
            <a:spLocks/>
          </p:cNvSpPr>
          <p:nvPr/>
        </p:nvSpPr>
        <p:spPr>
          <a:xfrm>
            <a:off x="7710055" y="47982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৪</a:t>
            </a:r>
            <a:endParaRPr lang="en-US" sz="4000" dirty="0">
              <a:latin typeface="NikoshBAN" pitchFamily="2" charset="0"/>
              <a:cs typeface="NikoshBAN" pitchFamily="2" charset="0"/>
            </a:endParaRPr>
          </a:p>
        </p:txBody>
      </p:sp>
      <p:sp>
        <p:nvSpPr>
          <p:cNvPr id="116" name="Title 1"/>
          <p:cNvSpPr txBox="1">
            <a:spLocks/>
          </p:cNvSpPr>
          <p:nvPr/>
        </p:nvSpPr>
        <p:spPr>
          <a:xfrm>
            <a:off x="7786255" y="52554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১০</a:t>
            </a:r>
            <a:endParaRPr lang="en-US" sz="4000" dirty="0">
              <a:latin typeface="NikoshBAN" pitchFamily="2" charset="0"/>
              <a:cs typeface="NikoshBAN" pitchFamily="2" charset="0"/>
            </a:endParaRPr>
          </a:p>
        </p:txBody>
      </p:sp>
      <p:sp>
        <p:nvSpPr>
          <p:cNvPr id="117" name="Title 1"/>
          <p:cNvSpPr txBox="1">
            <a:spLocks/>
          </p:cNvSpPr>
          <p:nvPr/>
        </p:nvSpPr>
        <p:spPr>
          <a:xfrm>
            <a:off x="7786255" y="571500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১২</a:t>
            </a:r>
            <a:endParaRPr lang="en-US" sz="4000" dirty="0">
              <a:latin typeface="NikoshBAN" pitchFamily="2" charset="0"/>
              <a:cs typeface="NikoshBAN" pitchFamily="2" charset="0"/>
            </a:endParaRPr>
          </a:p>
        </p:txBody>
      </p:sp>
      <p:sp>
        <p:nvSpPr>
          <p:cNvPr id="118" name="Title 1"/>
          <p:cNvSpPr txBox="1">
            <a:spLocks/>
          </p:cNvSpPr>
          <p:nvPr/>
        </p:nvSpPr>
        <p:spPr>
          <a:xfrm>
            <a:off x="7772400" y="609600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১২</a:t>
            </a:r>
            <a:endParaRPr lang="en-US" sz="4000" dirty="0">
              <a:latin typeface="NikoshBAN" pitchFamily="2" charset="0"/>
              <a:cs typeface="NikoshBAN" pitchFamily="2" charset="0"/>
            </a:endParaRPr>
          </a:p>
        </p:txBody>
      </p:sp>
      <p:sp>
        <p:nvSpPr>
          <p:cNvPr id="119" name="Title 1"/>
          <p:cNvSpPr txBox="1">
            <a:spLocks/>
          </p:cNvSpPr>
          <p:nvPr/>
        </p:nvSpPr>
        <p:spPr>
          <a:xfrm>
            <a:off x="6248400" y="342900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-২</a:t>
            </a:r>
            <a:endParaRPr lang="en-US" sz="4000" dirty="0">
              <a:latin typeface="NikoshBAN" pitchFamily="2" charset="0"/>
              <a:cs typeface="NikoshBAN" pitchFamily="2" charset="0"/>
            </a:endParaRPr>
          </a:p>
        </p:txBody>
      </p:sp>
      <p:sp>
        <p:nvSpPr>
          <p:cNvPr id="120" name="Title 1"/>
          <p:cNvSpPr txBox="1">
            <a:spLocks/>
          </p:cNvSpPr>
          <p:nvPr/>
        </p:nvSpPr>
        <p:spPr>
          <a:xfrm>
            <a:off x="6248400" y="38838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a:t>
            </a:r>
            <a:endParaRPr lang="en-US" sz="4000" dirty="0">
              <a:latin typeface="NikoshBAN" pitchFamily="2" charset="0"/>
              <a:cs typeface="NikoshBAN" pitchFamily="2" charset="0"/>
            </a:endParaRPr>
          </a:p>
        </p:txBody>
      </p:sp>
      <p:sp>
        <p:nvSpPr>
          <p:cNvPr id="121" name="Title 1"/>
          <p:cNvSpPr txBox="1">
            <a:spLocks/>
          </p:cNvSpPr>
          <p:nvPr/>
        </p:nvSpPr>
        <p:spPr>
          <a:xfrm>
            <a:off x="6248400" y="43410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০</a:t>
            </a:r>
            <a:endParaRPr lang="en-US" sz="4000" dirty="0">
              <a:latin typeface="NikoshBAN" pitchFamily="2" charset="0"/>
              <a:cs typeface="NikoshBAN" pitchFamily="2" charset="0"/>
            </a:endParaRPr>
          </a:p>
        </p:txBody>
      </p:sp>
      <p:sp>
        <p:nvSpPr>
          <p:cNvPr id="122" name="Title 1"/>
          <p:cNvSpPr txBox="1">
            <a:spLocks/>
          </p:cNvSpPr>
          <p:nvPr/>
        </p:nvSpPr>
        <p:spPr>
          <a:xfrm>
            <a:off x="6248400" y="47982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১</a:t>
            </a:r>
            <a:endParaRPr lang="en-US" sz="4000" dirty="0">
              <a:latin typeface="NikoshBAN" pitchFamily="2" charset="0"/>
              <a:cs typeface="NikoshBAN" pitchFamily="2" charset="0"/>
            </a:endParaRPr>
          </a:p>
        </p:txBody>
      </p:sp>
      <p:sp>
        <p:nvSpPr>
          <p:cNvPr id="123" name="Title 1"/>
          <p:cNvSpPr txBox="1">
            <a:spLocks/>
          </p:cNvSpPr>
          <p:nvPr/>
        </p:nvSpPr>
        <p:spPr>
          <a:xfrm>
            <a:off x="6248400" y="51792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২</a:t>
            </a:r>
            <a:endParaRPr lang="en-US" sz="4000" dirty="0">
              <a:latin typeface="NikoshBAN" pitchFamily="2" charset="0"/>
              <a:cs typeface="NikoshBAN" pitchFamily="2" charset="0"/>
            </a:endParaRPr>
          </a:p>
        </p:txBody>
      </p:sp>
      <p:sp>
        <p:nvSpPr>
          <p:cNvPr id="124" name="Title 1"/>
          <p:cNvSpPr txBox="1">
            <a:spLocks/>
          </p:cNvSpPr>
          <p:nvPr/>
        </p:nvSpPr>
        <p:spPr>
          <a:xfrm>
            <a:off x="6324600" y="5712630"/>
            <a:ext cx="595745" cy="535770"/>
          </a:xfrm>
          <a:prstGeom prst="rect">
            <a:avLst/>
          </a:prstGeom>
        </p:spPr>
        <p:txBody>
          <a:bodyPr vert="horz" lIns="0" tIns="0" rIns="0" bIns="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4000" dirty="0" smtClean="0">
                <a:latin typeface="NikoshBAN" pitchFamily="2" charset="0"/>
                <a:cs typeface="NikoshBAN" pitchFamily="2" charset="0"/>
              </a:rPr>
              <a:t>৩</a:t>
            </a:r>
            <a:endParaRPr lang="en-US" sz="4000" dirty="0">
              <a:latin typeface="NikoshBAN" pitchFamily="2" charset="0"/>
              <a:cs typeface="NikoshBAN" pitchFamily="2" charset="0"/>
            </a:endParaRPr>
          </a:p>
        </p:txBody>
      </p:sp>
      <p:sp>
        <p:nvSpPr>
          <p:cNvPr id="125" name="Rectangle 124"/>
          <p:cNvSpPr>
            <a:spLocks noChangeAspect="1"/>
          </p:cNvSpPr>
          <p:nvPr/>
        </p:nvSpPr>
        <p:spPr>
          <a:xfrm>
            <a:off x="8915400" y="1722120"/>
            <a:ext cx="95803" cy="182880"/>
          </a:xfrm>
          <a:prstGeom prst="rect">
            <a:avLst/>
          </a:prstGeom>
        </p:spPr>
        <p:txBody>
          <a:bodyPr wrap="square" lIns="0" tIns="0" rIns="0" bIns="0" anchor="ctr" anchorCtr="0">
            <a:spAutoFit/>
          </a:bodyPr>
          <a:lstStyle/>
          <a:p>
            <a:r>
              <a:rPr lang="en-US" sz="3200" dirty="0">
                <a:latin typeface="Times New Roman" pitchFamily="18" charset="0"/>
                <a:cs typeface="Times New Roman" pitchFamily="18" charset="0"/>
              </a:rPr>
              <a:t>,</a:t>
            </a:r>
          </a:p>
        </p:txBody>
      </p:sp>
    </p:spTree>
    <p:extLst>
      <p:ext uri="{BB962C8B-B14F-4D97-AF65-F5344CB8AC3E}">
        <p14:creationId xmlns="" xmlns:p14="http://schemas.microsoft.com/office/powerpoint/2010/main" val="2718518065"/>
      </p:ext>
    </p:extLst>
  </p:cSld>
  <p:clrMapOvr>
    <a:masterClrMapping/>
  </p:clrMapOvr>
  <p:transition spd="slow">
    <p:cover/>
    <p:sndAc>
      <p:stSnd>
        <p:snd r:embed="rId4"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path" presetSubtype="0" accel="50000" decel="50000" fill="hold" grpId="0" nodeType="clickEffect">
                                  <p:stCondLst>
                                    <p:cond delay="0"/>
                                  </p:stCondLst>
                                  <p:childTnLst>
                                    <p:animMotion origin="layout" path="M -3.33333E-6 -4.99421E-6 L 0.3125 0.41449 " pathEditMode="fixed" rAng="0" ptsTypes="AA">
                                      <p:cBhvr>
                                        <p:cTn id="11" dur="2000" fill="hold"/>
                                        <p:tgtEl>
                                          <p:spTgt spid="7"/>
                                        </p:tgtEl>
                                        <p:attrNameLst>
                                          <p:attrName>ppt_x</p:attrName>
                                          <p:attrName>ppt_y</p:attrName>
                                        </p:attrNameLst>
                                      </p:cBhvr>
                                      <p:rCtr x="15625" y="20713"/>
                                    </p:animMotion>
                                  </p:childTnLst>
                                  <p:subTnLst>
                                    <p:set>
                                      <p:cBhvr override="childStyle">
                                        <p:cTn dur="1" fill="hold" display="0" masterRel="sameClick" afterEffect="1">
                                          <p:stCondLst>
                                            <p:cond evt="end" delay="0">
                                              <p:tn val="10"/>
                                            </p:cond>
                                          </p:stCondLst>
                                        </p:cTn>
                                        <p:tgtEl>
                                          <p:spTgt spid="7"/>
                                        </p:tgtEl>
                                        <p:attrNameLst>
                                          <p:attrName>style.visibility</p:attrName>
                                        </p:attrNameLst>
                                      </p:cBhvr>
                                      <p:to>
                                        <p:strVal val="hidden"/>
                                      </p:to>
                                    </p:set>
                                    <p:audio>
                                      <p:cMediaNode vol="100000">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2" fill="hold">
                            <p:stCondLst>
                              <p:cond delay="2000"/>
                            </p:stCondLst>
                            <p:childTnLst>
                              <p:par>
                                <p:cTn id="13" presetID="1" presetClass="entr" presetSubtype="0" fill="hold" nodeType="after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9" presetClass="path" presetSubtype="0" accel="50000" decel="50000" fill="hold" grpId="0" nodeType="clickEffect">
                                  <p:stCondLst>
                                    <p:cond delay="0"/>
                                  </p:stCondLst>
                                  <p:childTnLst>
                                    <p:animMotion origin="layout" path="M -1.66667E-6 -4.99421E-6 L 0.24479 0.28119 " pathEditMode="fixed" rAng="0" ptsTypes="AA">
                                      <p:cBhvr>
                                        <p:cTn id="18" dur="2000" fill="hold"/>
                                        <p:tgtEl>
                                          <p:spTgt spid="8"/>
                                        </p:tgtEl>
                                        <p:attrNameLst>
                                          <p:attrName>ppt_x</p:attrName>
                                          <p:attrName>ppt_y</p:attrName>
                                        </p:attrNameLst>
                                      </p:cBhvr>
                                      <p:rCtr x="12240" y="14048"/>
                                    </p:animMotion>
                                  </p:childTnLst>
                                  <p:subTnLst>
                                    <p:set>
                                      <p:cBhvr override="childStyle">
                                        <p:cTn dur="1" fill="hold" display="0" masterRel="sameClick" afterEffect="1">
                                          <p:stCondLst>
                                            <p:cond evt="end" delay="0">
                                              <p:tn val="17"/>
                                            </p:cond>
                                          </p:stCondLst>
                                        </p:cTn>
                                        <p:tgtEl>
                                          <p:spTgt spid="8"/>
                                        </p:tgtEl>
                                        <p:attrNameLst>
                                          <p:attrName>style.visibility</p:attrName>
                                        </p:attrNameLst>
                                      </p:cBhvr>
                                      <p:to>
                                        <p:strVal val="hidden"/>
                                      </p:to>
                                    </p:set>
                                    <p:audio>
                                      <p:cMediaNode vol="100000">
                                        <p:cTn display="0" masterRel="sameClick">
                                          <p:stCondLst>
                                            <p:cond evt="begin" delay="0">
                                              <p:tn val="17"/>
                                            </p:cond>
                                          </p:stCondLst>
                                          <p:endCondLst>
                                            <p:cond evt="onStopAudio" delay="0">
                                              <p:tgtEl>
                                                <p:sldTgt/>
                                              </p:tgtEl>
                                            </p:cond>
                                          </p:endCondLst>
                                        </p:cTn>
                                        <p:tgtEl>
                                          <p:sndTgt r:embed="rId4" name="chimes.wav"/>
                                        </p:tgtEl>
                                      </p:cMediaNode>
                                    </p:audio>
                                  </p:sub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0"/>
                                          </p:stCondLst>
                                        </p:cTn>
                                        <p:tgtEl>
                                          <p:spTgt spid="7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9" presetClass="path" presetSubtype="0" accel="50000" decel="50000" fill="hold" grpId="0" nodeType="clickEffect">
                                  <p:stCondLst>
                                    <p:cond delay="0"/>
                                  </p:stCondLst>
                                  <p:childTnLst>
                                    <p:animMotion origin="layout" path="M 3.88889E-6 -3.58019E-6 L 0.17534 0.28628 " pathEditMode="fixed" rAng="0" ptsTypes="AA">
                                      <p:cBhvr>
                                        <p:cTn id="25" dur="2000" fill="hold"/>
                                        <p:tgtEl>
                                          <p:spTgt spid="9"/>
                                        </p:tgtEl>
                                        <p:attrNameLst>
                                          <p:attrName>ppt_x</p:attrName>
                                          <p:attrName>ppt_y</p:attrName>
                                        </p:attrNameLst>
                                      </p:cBhvr>
                                      <p:rCtr x="8767" y="14302"/>
                                    </p:animMotion>
                                  </p:childTnLst>
                                  <p:subTnLst>
                                    <p:set>
                                      <p:cBhvr override="childStyle">
                                        <p:cTn dur="1" fill="hold" display="0" masterRel="sameClick" afterEffect="1">
                                          <p:stCondLst>
                                            <p:cond evt="end" delay="0">
                                              <p:tn val="24"/>
                                            </p:cond>
                                          </p:stCondLst>
                                        </p:cTn>
                                        <p:tgtEl>
                                          <p:spTgt spid="9"/>
                                        </p:tgtEl>
                                        <p:attrNameLst>
                                          <p:attrName>style.visibility</p:attrName>
                                        </p:attrNameLst>
                                      </p:cBhvr>
                                      <p:to>
                                        <p:strVal val="hidden"/>
                                      </p:to>
                                    </p:set>
                                    <p:audio>
                                      <p:cMediaNode vol="100000">
                                        <p:cTn display="0" masterRel="sameClick">
                                          <p:stCondLst>
                                            <p:cond evt="begin" delay="0">
                                              <p:tn val="24"/>
                                            </p:cond>
                                          </p:stCondLst>
                                          <p:endCondLst>
                                            <p:cond evt="onStopAudio" delay="0">
                                              <p:tgtEl>
                                                <p:sldTgt/>
                                              </p:tgtEl>
                                            </p:cond>
                                          </p:endCondLst>
                                        </p:cTn>
                                        <p:tgtEl>
                                          <p:sndTgt r:embed="rId4" name="chimes.wav"/>
                                        </p:tgtEl>
                                      </p:cMediaNode>
                                    </p:audio>
                                  </p:subTnLst>
                                </p:cTn>
                              </p:par>
                            </p:childTnLst>
                          </p:cTn>
                        </p:par>
                        <p:par>
                          <p:cTn id="26" fill="hold">
                            <p:stCondLst>
                              <p:cond delay="2000"/>
                            </p:stCondLst>
                            <p:childTnLst>
                              <p:par>
                                <p:cTn id="27" presetID="1" presetClass="entr" presetSubtype="0" fill="hold" nodeType="after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9" presetClass="path" presetSubtype="0" accel="50000" decel="50000" fill="hold" grpId="0" nodeType="clickEffect">
                                  <p:stCondLst>
                                    <p:cond delay="0"/>
                                  </p:stCondLst>
                                  <p:childTnLst>
                                    <p:animMotion origin="layout" path="M 0 1.79042E-6 L 0.10833 0.41082 " pathEditMode="fixed" rAng="0" ptsTypes="AA">
                                      <p:cBhvr>
                                        <p:cTn id="32" dur="2000" fill="hold"/>
                                        <p:tgtEl>
                                          <p:spTgt spid="10"/>
                                        </p:tgtEl>
                                        <p:attrNameLst>
                                          <p:attrName>ppt_x</p:attrName>
                                          <p:attrName>ppt_y</p:attrName>
                                        </p:attrNameLst>
                                      </p:cBhvr>
                                      <p:rCtr x="5417" y="20541"/>
                                    </p:animMotion>
                                  </p:childTnLst>
                                  <p:subTnLst>
                                    <p:set>
                                      <p:cBhvr override="childStyle">
                                        <p:cTn dur="1" fill="hold" display="0" masterRel="sameClick" afterEffect="1">
                                          <p:stCondLst>
                                            <p:cond evt="end" delay="0">
                                              <p:tn val="31"/>
                                            </p:cond>
                                          </p:stCondLst>
                                        </p:cTn>
                                        <p:tgtEl>
                                          <p:spTgt spid="10"/>
                                        </p:tgtEl>
                                        <p:attrNameLst>
                                          <p:attrName>style.visibility</p:attrName>
                                        </p:attrNameLst>
                                      </p:cBhvr>
                                      <p:to>
                                        <p:strVal val="hidden"/>
                                      </p:to>
                                    </p:set>
                                    <p:audio>
                                      <p:cMediaNode vol="100000">
                                        <p:cTn display="0" masterRel="sameClick">
                                          <p:stCondLst>
                                            <p:cond evt="begin" delay="0">
                                              <p:tn val="31"/>
                                            </p:cond>
                                          </p:stCondLst>
                                          <p:endCondLst>
                                            <p:cond evt="onStopAudio" delay="0">
                                              <p:tgtEl>
                                                <p:sldTgt/>
                                              </p:tgtEl>
                                            </p:cond>
                                          </p:endCondLst>
                                        </p:cTn>
                                        <p:tgtEl>
                                          <p:sndTgt r:embed="rId4" name="chimes.wav"/>
                                        </p:tgtEl>
                                      </p:cMediaNode>
                                    </p:audio>
                                  </p:subTnLst>
                                </p:cTn>
                              </p:par>
                            </p:childTnLst>
                          </p:cTn>
                        </p:par>
                        <p:par>
                          <p:cTn id="33" fill="hold">
                            <p:stCondLst>
                              <p:cond delay="2000"/>
                            </p:stCondLst>
                            <p:childTnLst>
                              <p:par>
                                <p:cTn id="34" presetID="1" presetClass="entr" presetSubtype="0" fill="hold" nodeType="afterEffect">
                                  <p:stCondLst>
                                    <p:cond delay="0"/>
                                  </p:stCondLst>
                                  <p:childTnLst>
                                    <p:set>
                                      <p:cBhvr>
                                        <p:cTn id="35" dur="1" fill="hold">
                                          <p:stCondLst>
                                            <p:cond delay="0"/>
                                          </p:stCondLst>
                                        </p:cTn>
                                        <p:tgtEl>
                                          <p:spTgt spid="7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9" presetClass="path" presetSubtype="0" accel="50000" decel="50000" fill="hold" grpId="0" nodeType="clickEffect">
                                  <p:stCondLst>
                                    <p:cond delay="0"/>
                                  </p:stCondLst>
                                  <p:childTnLst>
                                    <p:animMotion origin="layout" path="M 5.55556E-7 -3.33333E-6 L 0.03368 0.54792 " pathEditMode="fixed" rAng="0" ptsTypes="AA">
                                      <p:cBhvr>
                                        <p:cTn id="39" dur="2000" fill="hold"/>
                                        <p:tgtEl>
                                          <p:spTgt spid="11"/>
                                        </p:tgtEl>
                                        <p:attrNameLst>
                                          <p:attrName>ppt_x</p:attrName>
                                          <p:attrName>ppt_y</p:attrName>
                                        </p:attrNameLst>
                                      </p:cBhvr>
                                      <p:rCtr x="1684" y="27384"/>
                                    </p:animMotion>
                                  </p:childTnLst>
                                  <p:subTnLst>
                                    <p:set>
                                      <p:cBhvr override="childStyle">
                                        <p:cTn dur="1" fill="hold" display="0" masterRel="sameClick" afterEffect="1">
                                          <p:stCondLst>
                                            <p:cond evt="end" delay="0">
                                              <p:tn val="38"/>
                                            </p:cond>
                                          </p:stCondLst>
                                        </p:cTn>
                                        <p:tgtEl>
                                          <p:spTgt spid="11"/>
                                        </p:tgtEl>
                                        <p:attrNameLst>
                                          <p:attrName>style.visibility</p:attrName>
                                        </p:attrNameLst>
                                      </p:cBhvr>
                                      <p:to>
                                        <p:strVal val="hidden"/>
                                      </p:to>
                                    </p:set>
                                    <p:audio>
                                      <p:cMediaNode vol="100000">
                                        <p:cTn display="0" masterRel="sameClick">
                                          <p:stCondLst>
                                            <p:cond evt="begin" delay="0">
                                              <p:tn val="38"/>
                                            </p:cond>
                                          </p:stCondLst>
                                          <p:endCondLst>
                                            <p:cond evt="onStopAudio" delay="0">
                                              <p:tgtEl>
                                                <p:sldTgt/>
                                              </p:tgtEl>
                                            </p:cond>
                                          </p:endCondLst>
                                        </p:cTn>
                                        <p:tgtEl>
                                          <p:sndTgt r:embed="rId4" name="chimes.wav"/>
                                        </p:tgtEl>
                                      </p:cMediaNode>
                                    </p:audio>
                                  </p:subTnLst>
                                </p:cTn>
                              </p:par>
                            </p:childTnLst>
                          </p:cTn>
                        </p:par>
                        <p:par>
                          <p:cTn id="40" fill="hold">
                            <p:stCondLst>
                              <p:cond delay="2000"/>
                            </p:stCondLst>
                            <p:childTnLst>
                              <p:par>
                                <p:cTn id="41" presetID="1" presetClass="entr" presetSubtype="0"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9" presetClass="path" presetSubtype="0" accel="50000" decel="50000" fill="hold" grpId="0" nodeType="clickEffect">
                                  <p:stCondLst>
                                    <p:cond delay="0"/>
                                  </p:stCondLst>
                                  <p:childTnLst>
                                    <p:animMotion origin="layout" path="M 3.88889E-6 -3.33333E-6 L -0.02466 0.6257 " pathEditMode="fixed" rAng="0" ptsTypes="AA">
                                      <p:cBhvr>
                                        <p:cTn id="46" dur="2000" fill="hold"/>
                                        <p:tgtEl>
                                          <p:spTgt spid="12"/>
                                        </p:tgtEl>
                                        <p:attrNameLst>
                                          <p:attrName>ppt_x</p:attrName>
                                          <p:attrName>ppt_y</p:attrName>
                                        </p:attrNameLst>
                                      </p:cBhvr>
                                      <p:rCtr x="-1233" y="31273"/>
                                    </p:animMotion>
                                  </p:childTnLst>
                                  <p:subTnLst>
                                    <p:set>
                                      <p:cBhvr override="childStyle">
                                        <p:cTn dur="1" fill="hold" display="0" masterRel="sameClick" afterEffect="1">
                                          <p:stCondLst>
                                            <p:cond evt="end" delay="0">
                                              <p:tn val="45"/>
                                            </p:cond>
                                          </p:stCondLst>
                                        </p:cTn>
                                        <p:tgtEl>
                                          <p:spTgt spid="12"/>
                                        </p:tgtEl>
                                        <p:attrNameLst>
                                          <p:attrName>style.visibility</p:attrName>
                                        </p:attrNameLst>
                                      </p:cBhvr>
                                      <p:to>
                                        <p:strVal val="hidden"/>
                                      </p:to>
                                    </p:set>
                                    <p:audio>
                                      <p:cMediaNode vol="100000">
                                        <p:cTn display="0" masterRel="sameClick">
                                          <p:stCondLst>
                                            <p:cond evt="begin" delay="0">
                                              <p:tn val="45"/>
                                            </p:cond>
                                          </p:stCondLst>
                                          <p:endCondLst>
                                            <p:cond evt="onStopAudio" delay="0">
                                              <p:tgtEl>
                                                <p:sldTgt/>
                                              </p:tgtEl>
                                            </p:cond>
                                          </p:endCondLst>
                                        </p:cTn>
                                        <p:tgtEl>
                                          <p:sndTgt r:embed="rId4" name="chimes.wav"/>
                                        </p:tgtEl>
                                      </p:cMediaNode>
                                    </p:audio>
                                  </p:subTnLst>
                                </p:cTn>
                              </p:par>
                            </p:childTnLst>
                          </p:cTn>
                        </p:par>
                        <p:par>
                          <p:cTn id="47" fill="hold">
                            <p:stCondLst>
                              <p:cond delay="2000"/>
                            </p:stCondLst>
                            <p:childTnLst>
                              <p:par>
                                <p:cTn id="48" presetID="1" presetClass="entr" presetSubtype="0" fill="hold" nodeType="afterEffect">
                                  <p:stCondLst>
                                    <p:cond delay="0"/>
                                  </p:stCondLst>
                                  <p:childTnLst>
                                    <p:set>
                                      <p:cBhvr>
                                        <p:cTn id="49" dur="1" fill="hold">
                                          <p:stCondLst>
                                            <p:cond delay="0"/>
                                          </p:stCondLst>
                                        </p:cTn>
                                        <p:tgtEl>
                                          <p:spTgt spid="7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49" presetClass="path" presetSubtype="0" accel="50000" decel="50000" fill="hold" grpId="0" nodeType="clickEffect">
                                  <p:stCondLst>
                                    <p:cond delay="0"/>
                                  </p:stCondLst>
                                  <p:childTnLst>
                                    <p:animMotion origin="layout" path="M 5E-6 1.60305E-6 L -0.08021 0.61416 " pathEditMode="fixed" rAng="0" ptsTypes="AA">
                                      <p:cBhvr>
                                        <p:cTn id="53" dur="2000" fill="hold"/>
                                        <p:tgtEl>
                                          <p:spTgt spid="13"/>
                                        </p:tgtEl>
                                        <p:attrNameLst>
                                          <p:attrName>ppt_x</p:attrName>
                                          <p:attrName>ppt_y</p:attrName>
                                        </p:attrNameLst>
                                      </p:cBhvr>
                                      <p:rCtr x="-4010" y="30696"/>
                                    </p:animMotion>
                                  </p:childTnLst>
                                  <p:subTnLst>
                                    <p:set>
                                      <p:cBhvr override="childStyle">
                                        <p:cTn dur="1" fill="hold" display="0" masterRel="sameClick" afterEffect="1">
                                          <p:stCondLst>
                                            <p:cond evt="end" delay="0">
                                              <p:tn val="52"/>
                                            </p:cond>
                                          </p:stCondLst>
                                        </p:cTn>
                                        <p:tgtEl>
                                          <p:spTgt spid="13"/>
                                        </p:tgtEl>
                                        <p:attrNameLst>
                                          <p:attrName>style.visibility</p:attrName>
                                        </p:attrNameLst>
                                      </p:cBhvr>
                                      <p:to>
                                        <p:strVal val="hidden"/>
                                      </p:to>
                                    </p:set>
                                    <p:audio>
                                      <p:cMediaNode vol="100000">
                                        <p:cTn display="0" masterRel="sameClick">
                                          <p:stCondLst>
                                            <p:cond evt="begin" delay="0">
                                              <p:tn val="52"/>
                                            </p:cond>
                                          </p:stCondLst>
                                          <p:endCondLst>
                                            <p:cond evt="onStopAudio" delay="0">
                                              <p:tgtEl>
                                                <p:sldTgt/>
                                              </p:tgtEl>
                                            </p:cond>
                                          </p:endCondLst>
                                        </p:cTn>
                                        <p:tgtEl>
                                          <p:sndTgt r:embed="rId4" name="chimes.wav"/>
                                        </p:tgtEl>
                                      </p:cMediaNode>
                                    </p:audio>
                                  </p:subTnLst>
                                </p:cTn>
                              </p:par>
                            </p:childTnLst>
                          </p:cTn>
                        </p:par>
                        <p:par>
                          <p:cTn id="54" fill="hold">
                            <p:stCondLst>
                              <p:cond delay="2000"/>
                            </p:stCondLst>
                            <p:childTnLst>
                              <p:par>
                                <p:cTn id="55" presetID="1" presetClass="entr" presetSubtype="0" fill="hold" nodeType="afterEffect">
                                  <p:stCondLst>
                                    <p:cond delay="0"/>
                                  </p:stCondLst>
                                  <p:childTnLst>
                                    <p:set>
                                      <p:cBhvr>
                                        <p:cTn id="56" dur="1" fill="hold">
                                          <p:stCondLst>
                                            <p:cond delay="0"/>
                                          </p:stCondLst>
                                        </p:cTn>
                                        <p:tgtEl>
                                          <p:spTgt spid="7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49" presetClass="path" presetSubtype="0" accel="50000" decel="50000" fill="hold" grpId="0" nodeType="clickEffect">
                                  <p:stCondLst>
                                    <p:cond delay="0"/>
                                  </p:stCondLst>
                                  <p:childTnLst>
                                    <p:animMotion origin="layout" path="M 3.05556E-6 -4.99421E-6 L -0.15018 0.34784 " pathEditMode="fixed" rAng="0" ptsTypes="AA">
                                      <p:cBhvr>
                                        <p:cTn id="60" dur="2000" fill="hold"/>
                                        <p:tgtEl>
                                          <p:spTgt spid="14"/>
                                        </p:tgtEl>
                                        <p:attrNameLst>
                                          <p:attrName>ppt_x</p:attrName>
                                          <p:attrName>ppt_y</p:attrName>
                                        </p:attrNameLst>
                                      </p:cBhvr>
                                      <p:rCtr x="-7517" y="17380"/>
                                    </p:animMotion>
                                  </p:childTnLst>
                                  <p:subTnLst>
                                    <p:set>
                                      <p:cBhvr override="childStyle">
                                        <p:cTn dur="1" fill="hold" display="0" masterRel="sameClick" afterEffect="1">
                                          <p:stCondLst>
                                            <p:cond evt="end" delay="0">
                                              <p:tn val="59"/>
                                            </p:cond>
                                          </p:stCondLst>
                                        </p:cTn>
                                        <p:tgtEl>
                                          <p:spTgt spid="14"/>
                                        </p:tgtEl>
                                        <p:attrNameLst>
                                          <p:attrName>style.visibility</p:attrName>
                                        </p:attrNameLst>
                                      </p:cBhvr>
                                      <p:to>
                                        <p:strVal val="hidden"/>
                                      </p:to>
                                    </p:set>
                                    <p:audio>
                                      <p:cMediaNode vol="100000">
                                        <p:cTn display="0" masterRel="sameClick">
                                          <p:stCondLst>
                                            <p:cond evt="begin" delay="0">
                                              <p:tn val="59"/>
                                            </p:cond>
                                          </p:stCondLst>
                                          <p:endCondLst>
                                            <p:cond evt="onStopAudio" delay="0">
                                              <p:tgtEl>
                                                <p:sldTgt/>
                                              </p:tgtEl>
                                            </p:cond>
                                          </p:endCondLst>
                                        </p:cTn>
                                        <p:tgtEl>
                                          <p:sndTgt r:embed="rId4" name="chimes.wav"/>
                                        </p:tgtEl>
                                      </p:cMediaNode>
                                    </p:audio>
                                  </p:subTnLst>
                                </p:cTn>
                              </p:par>
                            </p:childTnLst>
                          </p:cTn>
                        </p:par>
                        <p:par>
                          <p:cTn id="61" fill="hold">
                            <p:stCondLst>
                              <p:cond delay="2000"/>
                            </p:stCondLst>
                            <p:childTnLst>
                              <p:par>
                                <p:cTn id="62" presetID="1" presetClass="entr" presetSubtype="0" fill="hold" nodeType="afterEffect">
                                  <p:stCondLst>
                                    <p:cond delay="0"/>
                                  </p:stCondLst>
                                  <p:childTnLst>
                                    <p:set>
                                      <p:cBhvr>
                                        <p:cTn id="63" dur="1" fill="hold">
                                          <p:stCondLst>
                                            <p:cond delay="0"/>
                                          </p:stCondLst>
                                        </p:cTn>
                                        <p:tgtEl>
                                          <p:spTgt spid="7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49" presetClass="path" presetSubtype="0" accel="50000" decel="50000" fill="hold" grpId="0" nodeType="clickEffect">
                                  <p:stCondLst>
                                    <p:cond delay="0"/>
                                  </p:stCondLst>
                                  <p:childTnLst>
                                    <p:animMotion origin="layout" path="M -3.61111E-6 -4.98033E-6 L -0.20017 0.27633 " pathEditMode="fixed" rAng="0" ptsTypes="AA">
                                      <p:cBhvr>
                                        <p:cTn id="67" dur="2000" fill="hold"/>
                                        <p:tgtEl>
                                          <p:spTgt spid="15"/>
                                        </p:tgtEl>
                                        <p:attrNameLst>
                                          <p:attrName>ppt_x</p:attrName>
                                          <p:attrName>ppt_y</p:attrName>
                                        </p:attrNameLst>
                                      </p:cBhvr>
                                      <p:rCtr x="-10017" y="13816"/>
                                    </p:animMotion>
                                  </p:childTnLst>
                                  <p:subTnLst>
                                    <p:set>
                                      <p:cBhvr override="childStyle">
                                        <p:cTn dur="1" fill="hold" display="0" masterRel="sameClick" afterEffect="1">
                                          <p:stCondLst>
                                            <p:cond evt="end" delay="0">
                                              <p:tn val="66"/>
                                            </p:cond>
                                          </p:stCondLst>
                                        </p:cTn>
                                        <p:tgtEl>
                                          <p:spTgt spid="15"/>
                                        </p:tgtEl>
                                        <p:attrNameLst>
                                          <p:attrName>style.visibility</p:attrName>
                                        </p:attrNameLst>
                                      </p:cBhvr>
                                      <p:to>
                                        <p:strVal val="hidden"/>
                                      </p:to>
                                    </p:set>
                                    <p:audio>
                                      <p:cMediaNode vol="100000">
                                        <p:cTn display="0" masterRel="sameClick">
                                          <p:stCondLst>
                                            <p:cond evt="begin" delay="0">
                                              <p:tn val="66"/>
                                            </p:cond>
                                          </p:stCondLst>
                                          <p:endCondLst>
                                            <p:cond evt="onStopAudio" delay="0">
                                              <p:tgtEl>
                                                <p:sldTgt/>
                                              </p:tgtEl>
                                            </p:cond>
                                          </p:endCondLst>
                                        </p:cTn>
                                        <p:tgtEl>
                                          <p:sndTgt r:embed="rId4" name="chimes.wav"/>
                                        </p:tgtEl>
                                      </p:cMediaNode>
                                    </p:audio>
                                  </p:subTnLst>
                                </p:cTn>
                              </p:par>
                            </p:childTnLst>
                          </p:cTn>
                        </p:par>
                        <p:par>
                          <p:cTn id="68" fill="hold">
                            <p:stCondLst>
                              <p:cond delay="2000"/>
                            </p:stCondLst>
                            <p:childTnLst>
                              <p:par>
                                <p:cTn id="69" presetID="1"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49" presetClass="path" presetSubtype="0" accel="50000" decel="50000" fill="hold" grpId="0" nodeType="clickEffect">
                                  <p:stCondLst>
                                    <p:cond delay="0"/>
                                  </p:stCondLst>
                                  <p:childTnLst>
                                    <p:animMotion origin="layout" path="M -4.72222E-6 1.60305E-6 L -0.27795 0.48091 " pathEditMode="fixed" rAng="0" ptsTypes="AA">
                                      <p:cBhvr>
                                        <p:cTn id="74" dur="2000" fill="hold"/>
                                        <p:tgtEl>
                                          <p:spTgt spid="16"/>
                                        </p:tgtEl>
                                        <p:attrNameLst>
                                          <p:attrName>ppt_x</p:attrName>
                                          <p:attrName>ppt_y</p:attrName>
                                        </p:attrNameLst>
                                      </p:cBhvr>
                                      <p:rCtr x="-13906" y="24034"/>
                                    </p:animMotion>
                                  </p:childTnLst>
                                  <p:subTnLst>
                                    <p:set>
                                      <p:cBhvr override="childStyle">
                                        <p:cTn dur="1" fill="hold" display="0" masterRel="sameClick" afterEffect="1">
                                          <p:stCondLst>
                                            <p:cond evt="end" delay="0">
                                              <p:tn val="73"/>
                                            </p:cond>
                                          </p:stCondLst>
                                        </p:cTn>
                                        <p:tgtEl>
                                          <p:spTgt spid="16"/>
                                        </p:tgtEl>
                                        <p:attrNameLst>
                                          <p:attrName>style.visibility</p:attrName>
                                        </p:attrNameLst>
                                      </p:cBhvr>
                                      <p:to>
                                        <p:strVal val="hidden"/>
                                      </p:to>
                                    </p:set>
                                    <p:audio>
                                      <p:cMediaNode vol="100000">
                                        <p:cTn display="0" masterRel="sameClick">
                                          <p:stCondLst>
                                            <p:cond evt="begin" delay="0">
                                              <p:tn val="73"/>
                                            </p:cond>
                                          </p:stCondLst>
                                          <p:endCondLst>
                                            <p:cond evt="onStopAudio" delay="0">
                                              <p:tgtEl>
                                                <p:sldTgt/>
                                              </p:tgtEl>
                                            </p:cond>
                                          </p:endCondLst>
                                        </p:cTn>
                                        <p:tgtEl>
                                          <p:sndTgt r:embed="rId4" name="chimes.wav"/>
                                        </p:tgtEl>
                                      </p:cMediaNode>
                                    </p:audio>
                                  </p:subTnLst>
                                </p:cTn>
                              </p:par>
                            </p:childTnLst>
                          </p:cTn>
                        </p:par>
                        <p:par>
                          <p:cTn id="75" fill="hold">
                            <p:stCondLst>
                              <p:cond delay="2000"/>
                            </p:stCondLst>
                            <p:childTnLst>
                              <p:par>
                                <p:cTn id="76" presetID="1" presetClass="entr" presetSubtype="0" fill="hold" nodeType="afterEffect">
                                  <p:stCondLst>
                                    <p:cond delay="0"/>
                                  </p:stCondLst>
                                  <p:childTnLst>
                                    <p:set>
                                      <p:cBhvr>
                                        <p:cTn id="77" dur="1" fill="hold">
                                          <p:stCondLst>
                                            <p:cond delay="0"/>
                                          </p:stCondLst>
                                        </p:cTn>
                                        <p:tgtEl>
                                          <p:spTgt spid="7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9" presetClass="path" presetSubtype="0" accel="50000" decel="50000" fill="hold" grpId="0" nodeType="clickEffect">
                                  <p:stCondLst>
                                    <p:cond delay="0"/>
                                  </p:stCondLst>
                                  <p:childTnLst>
                                    <p:animMotion origin="layout" path="M -1.38889E-6 -2.73884E-6 L -0.33628 0.54152 " pathEditMode="fixed" rAng="0" ptsTypes="AA">
                                      <p:cBhvr>
                                        <p:cTn id="81" dur="2000" fill="hold"/>
                                        <p:tgtEl>
                                          <p:spTgt spid="17"/>
                                        </p:tgtEl>
                                        <p:attrNameLst>
                                          <p:attrName>ppt_x</p:attrName>
                                          <p:attrName>ppt_y</p:attrName>
                                        </p:attrNameLst>
                                      </p:cBhvr>
                                      <p:rCtr x="-16823" y="27065"/>
                                    </p:animMotion>
                                  </p:childTnLst>
                                  <p:subTnLst>
                                    <p:set>
                                      <p:cBhvr override="childStyle">
                                        <p:cTn dur="1" fill="hold" display="0" masterRel="sameClick" afterEffect="1">
                                          <p:stCondLst>
                                            <p:cond evt="end" delay="0">
                                              <p:tn val="80"/>
                                            </p:cond>
                                          </p:stCondLst>
                                        </p:cTn>
                                        <p:tgtEl>
                                          <p:spTgt spid="17"/>
                                        </p:tgtEl>
                                        <p:attrNameLst>
                                          <p:attrName>style.visibility</p:attrName>
                                        </p:attrNameLst>
                                      </p:cBhvr>
                                      <p:to>
                                        <p:strVal val="hidden"/>
                                      </p:to>
                                    </p:set>
                                    <p:audio>
                                      <p:cMediaNode vol="100000">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par>
                          <p:cTn id="82" fill="hold">
                            <p:stCondLst>
                              <p:cond delay="2000"/>
                            </p:stCondLst>
                            <p:childTnLst>
                              <p:par>
                                <p:cTn id="83" presetID="1" presetClass="entr" presetSubtype="0" fill="hold" nodeType="afterEffect">
                                  <p:stCondLst>
                                    <p:cond delay="0"/>
                                  </p:stCondLst>
                                  <p:childTnLst>
                                    <p:set>
                                      <p:cBhvr>
                                        <p:cTn id="84" dur="1" fill="hold">
                                          <p:stCondLst>
                                            <p:cond delay="0"/>
                                          </p:stCondLst>
                                        </p:cTn>
                                        <p:tgtEl>
                                          <p:spTgt spid="7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49" presetClass="path" presetSubtype="0" accel="50000" decel="50000" fill="hold" grpId="0" nodeType="clickEffect">
                                  <p:stCondLst>
                                    <p:cond delay="0"/>
                                  </p:stCondLst>
                                  <p:childTnLst>
                                    <p:animMotion origin="layout" path="M -2.77778E-7 -4.44444E-6 L -0.38351 0.27014 " pathEditMode="fixed" rAng="0" ptsTypes="AA">
                                      <p:cBhvr>
                                        <p:cTn id="88" dur="2000" fill="hold"/>
                                        <p:tgtEl>
                                          <p:spTgt spid="18"/>
                                        </p:tgtEl>
                                        <p:attrNameLst>
                                          <p:attrName>ppt_x</p:attrName>
                                          <p:attrName>ppt_y</p:attrName>
                                        </p:attrNameLst>
                                      </p:cBhvr>
                                      <p:rCtr x="-19184" y="13495"/>
                                    </p:animMotion>
                                  </p:childTnLst>
                                  <p:subTnLst>
                                    <p:set>
                                      <p:cBhvr override="childStyle">
                                        <p:cTn dur="1" fill="hold" display="0" masterRel="sameClick" afterEffect="1">
                                          <p:stCondLst>
                                            <p:cond evt="end" delay="0">
                                              <p:tn val="87"/>
                                            </p:cond>
                                          </p:stCondLst>
                                        </p:cTn>
                                        <p:tgtEl>
                                          <p:spTgt spid="18"/>
                                        </p:tgtEl>
                                        <p:attrNameLst>
                                          <p:attrName>style.visibility</p:attrName>
                                        </p:attrNameLst>
                                      </p:cBhvr>
                                      <p:to>
                                        <p:strVal val="hidden"/>
                                      </p:to>
                                    </p:set>
                                    <p:audio>
                                      <p:cMediaNode vol="100000">
                                        <p:cTn display="0" masterRel="sameClick">
                                          <p:stCondLst>
                                            <p:cond evt="begin" delay="0">
                                              <p:tn val="87"/>
                                            </p:cond>
                                          </p:stCondLst>
                                          <p:endCondLst>
                                            <p:cond evt="onStopAudio" delay="0">
                                              <p:tgtEl>
                                                <p:sldTgt/>
                                              </p:tgtEl>
                                            </p:cond>
                                          </p:endCondLst>
                                        </p:cTn>
                                        <p:tgtEl>
                                          <p:sndTgt r:embed="rId4" name="chimes.wav"/>
                                        </p:tgtEl>
                                      </p:cMediaNode>
                                    </p:audio>
                                  </p:subTnLst>
                                </p:cTn>
                              </p:par>
                            </p:childTnLst>
                          </p:cTn>
                        </p:par>
                        <p:par>
                          <p:cTn id="89" fill="hold">
                            <p:stCondLst>
                              <p:cond delay="2000"/>
                            </p:stCondLst>
                            <p:childTnLst>
                              <p:par>
                                <p:cTn id="90" presetID="1" presetClass="entr" presetSubtype="0" fill="hold" nodeType="afterEffect">
                                  <p:stCondLst>
                                    <p:cond delay="0"/>
                                  </p:stCondLst>
                                  <p:childTnLst>
                                    <p:set>
                                      <p:cBhvr>
                                        <p:cTn id="91" dur="1" fill="hold">
                                          <p:stCondLst>
                                            <p:cond delay="0"/>
                                          </p:stCondLst>
                                        </p:cTn>
                                        <p:tgtEl>
                                          <p:spTgt spid="8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49" presetClass="path" presetSubtype="0" accel="50000" decel="50000" fill="hold" grpId="0" nodeType="clickEffect">
                                  <p:stCondLst>
                                    <p:cond delay="0"/>
                                  </p:stCondLst>
                                  <p:childTnLst>
                                    <p:animMotion origin="layout" path="M -1.38889E-6 0.00348 L -0.45295 0.6176 " pathEditMode="fixed" rAng="0" ptsTypes="AA">
                                      <p:cBhvr>
                                        <p:cTn id="95" dur="2000" fill="hold"/>
                                        <p:tgtEl>
                                          <p:spTgt spid="19"/>
                                        </p:tgtEl>
                                        <p:attrNameLst>
                                          <p:attrName>ppt_x</p:attrName>
                                          <p:attrName>ppt_y</p:attrName>
                                        </p:attrNameLst>
                                      </p:cBhvr>
                                      <p:rCtr x="-22656" y="30694"/>
                                    </p:animMotion>
                                  </p:childTnLst>
                                  <p:subTnLst>
                                    <p:set>
                                      <p:cBhvr override="childStyle">
                                        <p:cTn dur="1" fill="hold" display="0" masterRel="sameClick" afterEffect="1">
                                          <p:stCondLst>
                                            <p:cond evt="end" delay="0">
                                              <p:tn val="94"/>
                                            </p:cond>
                                          </p:stCondLst>
                                        </p:cTn>
                                        <p:tgtEl>
                                          <p:spTgt spid="19"/>
                                        </p:tgtEl>
                                        <p:attrNameLst>
                                          <p:attrName>style.visibility</p:attrName>
                                        </p:attrNameLst>
                                      </p:cBhvr>
                                      <p:to>
                                        <p:strVal val="hidden"/>
                                      </p:to>
                                    </p:set>
                                    <p:audio>
                                      <p:cMediaNode vol="100000">
                                        <p:cTn display="0" masterRel="sameClick">
                                          <p:stCondLst>
                                            <p:cond evt="begin" delay="0">
                                              <p:tn val="94"/>
                                            </p:cond>
                                          </p:stCondLst>
                                          <p:endCondLst>
                                            <p:cond evt="onStopAudio" delay="0">
                                              <p:tgtEl>
                                                <p:sldTgt/>
                                              </p:tgtEl>
                                            </p:cond>
                                          </p:endCondLst>
                                        </p:cTn>
                                        <p:tgtEl>
                                          <p:sndTgt r:embed="rId4" name="chimes.wav"/>
                                        </p:tgtEl>
                                      </p:cMediaNode>
                                    </p:audio>
                                  </p:subTnLst>
                                </p:cTn>
                              </p:par>
                            </p:childTnLst>
                          </p:cTn>
                        </p:par>
                        <p:par>
                          <p:cTn id="96" fill="hold">
                            <p:stCondLst>
                              <p:cond delay="2000"/>
                            </p:stCondLst>
                            <p:childTnLst>
                              <p:par>
                                <p:cTn id="97" presetID="1" presetClass="entr" presetSubtype="0" fill="hold" nodeType="afterEffect">
                                  <p:stCondLst>
                                    <p:cond delay="0"/>
                                  </p:stCondLst>
                                  <p:childTnLst>
                                    <p:set>
                                      <p:cBhvr>
                                        <p:cTn id="98" dur="1" fill="hold">
                                          <p:stCondLst>
                                            <p:cond delay="0"/>
                                          </p:stCondLst>
                                        </p:cTn>
                                        <p:tgtEl>
                                          <p:spTgt spid="8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49" presetClass="path" presetSubtype="0" accel="50000" decel="50000" fill="hold" grpId="0" nodeType="clickEffect">
                                  <p:stCondLst>
                                    <p:cond delay="0"/>
                                  </p:stCondLst>
                                  <p:childTnLst>
                                    <p:animMotion origin="layout" path="M -4.72222E-6 3.58713E-6 L -0.51128 0.41101 " pathEditMode="fixed" rAng="0" ptsTypes="AA">
                                      <p:cBhvr>
                                        <p:cTn id="102" dur="2000" fill="hold"/>
                                        <p:tgtEl>
                                          <p:spTgt spid="32"/>
                                        </p:tgtEl>
                                        <p:attrNameLst>
                                          <p:attrName>ppt_x</p:attrName>
                                          <p:attrName>ppt_y</p:attrName>
                                        </p:attrNameLst>
                                      </p:cBhvr>
                                      <p:rCtr x="-25573" y="20551"/>
                                    </p:animMotion>
                                  </p:childTnLst>
                                  <p:subTnLst>
                                    <p:set>
                                      <p:cBhvr override="childStyle">
                                        <p:cTn dur="1" fill="hold" display="0" masterRel="sameClick" afterEffect="1">
                                          <p:stCondLst>
                                            <p:cond evt="end" delay="0">
                                              <p:tn val="101"/>
                                            </p:cond>
                                          </p:stCondLst>
                                        </p:cTn>
                                        <p:tgtEl>
                                          <p:spTgt spid="32"/>
                                        </p:tgtEl>
                                        <p:attrNameLst>
                                          <p:attrName>style.visibility</p:attrName>
                                        </p:attrNameLst>
                                      </p:cBhvr>
                                      <p:to>
                                        <p:strVal val="hidden"/>
                                      </p:to>
                                    </p:set>
                                    <p:audio>
                                      <p:cMediaNode vol="100000">
                                        <p:cTn display="0" masterRel="sameClick">
                                          <p:stCondLst>
                                            <p:cond evt="begin" delay="0">
                                              <p:tn val="101"/>
                                            </p:cond>
                                          </p:stCondLst>
                                          <p:endCondLst>
                                            <p:cond evt="onStopAudio" delay="0">
                                              <p:tgtEl>
                                                <p:sldTgt/>
                                              </p:tgtEl>
                                            </p:cond>
                                          </p:endCondLst>
                                        </p:cTn>
                                        <p:tgtEl>
                                          <p:sndTgt r:embed="rId4" name="chimes.wav"/>
                                        </p:tgtEl>
                                      </p:cMediaNode>
                                    </p:audio>
                                  </p:subTnLst>
                                </p:cTn>
                              </p:par>
                            </p:childTnLst>
                          </p:cTn>
                        </p:par>
                        <p:par>
                          <p:cTn id="103" fill="hold">
                            <p:stCondLst>
                              <p:cond delay="2000"/>
                            </p:stCondLst>
                            <p:childTnLst>
                              <p:par>
                                <p:cTn id="104" presetID="1" presetClass="entr" presetSubtype="0"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42" presetClass="path" presetSubtype="0" accel="50000" decel="50000" fill="hold" grpId="0" nodeType="clickEffect">
                                  <p:stCondLst>
                                    <p:cond delay="0"/>
                                  </p:stCondLst>
                                  <p:childTnLst>
                                    <p:animMotion origin="layout" path="M 1.94444E-6 -3.7037E-7 L -0.56129 0.40255 " pathEditMode="fixed" rAng="0" ptsTypes="AA">
                                      <p:cBhvr>
                                        <p:cTn id="109" dur="2000" fill="hold"/>
                                        <p:tgtEl>
                                          <p:spTgt spid="37"/>
                                        </p:tgtEl>
                                        <p:attrNameLst>
                                          <p:attrName>ppt_x</p:attrName>
                                          <p:attrName>ppt_y</p:attrName>
                                        </p:attrNameLst>
                                      </p:cBhvr>
                                      <p:rCtr x="-28073" y="20116"/>
                                    </p:animMotion>
                                  </p:childTnLst>
                                  <p:subTnLst>
                                    <p:set>
                                      <p:cBhvr override="childStyle">
                                        <p:cTn dur="1" fill="hold" display="0" masterRel="sameClick" afterEffect="1">
                                          <p:stCondLst>
                                            <p:cond evt="end" delay="0">
                                              <p:tn val="108"/>
                                            </p:cond>
                                          </p:stCondLst>
                                        </p:cTn>
                                        <p:tgtEl>
                                          <p:spTgt spid="37"/>
                                        </p:tgtEl>
                                        <p:attrNameLst>
                                          <p:attrName>style.visibility</p:attrName>
                                        </p:attrNameLst>
                                      </p:cBhvr>
                                      <p:to>
                                        <p:strVal val="hidden"/>
                                      </p:to>
                                    </p:set>
                                    <p:audio>
                                      <p:cMediaNode vol="100000">
                                        <p:cTn display="0" masterRel="sameClick">
                                          <p:stCondLst>
                                            <p:cond evt="begin" delay="0">
                                              <p:tn val="108"/>
                                            </p:cond>
                                          </p:stCondLst>
                                          <p:endCondLst>
                                            <p:cond evt="onStopAudio" delay="0">
                                              <p:tgtEl>
                                                <p:sldTgt/>
                                              </p:tgtEl>
                                            </p:cond>
                                          </p:endCondLst>
                                        </p:cTn>
                                        <p:tgtEl>
                                          <p:sndTgt r:embed="rId4" name="chimes.wav"/>
                                        </p:tgtEl>
                                      </p:cMediaNode>
                                    </p:audio>
                                  </p:subTnLst>
                                </p:cTn>
                              </p:par>
                            </p:childTnLst>
                          </p:cTn>
                        </p:par>
                        <p:par>
                          <p:cTn id="110" fill="hold">
                            <p:stCondLst>
                              <p:cond delay="2000"/>
                            </p:stCondLst>
                            <p:childTnLst>
                              <p:par>
                                <p:cTn id="111" presetID="1" presetClass="entr" presetSubtype="0" fill="hold" nodeType="afterEffect">
                                  <p:stCondLst>
                                    <p:cond delay="0"/>
                                  </p:stCondLst>
                                  <p:childTnLst>
                                    <p:set>
                                      <p:cBhvr>
                                        <p:cTn id="112" dur="1" fill="hold">
                                          <p:stCondLst>
                                            <p:cond delay="0"/>
                                          </p:stCondLst>
                                        </p:cTn>
                                        <p:tgtEl>
                                          <p:spTgt spid="8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49" presetClass="path" presetSubtype="0" accel="50000" decel="50000" fill="hold" grpId="0" nodeType="clickEffect">
                                  <p:stCondLst>
                                    <p:cond delay="0"/>
                                  </p:stCondLst>
                                  <p:childTnLst>
                                    <p:animMotion origin="layout" path="M 1.94444E-6 1.48148E-6 L 0.32205 0.41342 " pathEditMode="fixed" rAng="0" ptsTypes="AA">
                                      <p:cBhvr>
                                        <p:cTn id="116" dur="2000" fill="hold"/>
                                        <p:tgtEl>
                                          <p:spTgt spid="23"/>
                                        </p:tgtEl>
                                        <p:attrNameLst>
                                          <p:attrName>ppt_x</p:attrName>
                                          <p:attrName>ppt_y</p:attrName>
                                        </p:attrNameLst>
                                      </p:cBhvr>
                                      <p:rCtr x="16094" y="20671"/>
                                    </p:animMotion>
                                  </p:childTnLst>
                                  <p:subTnLst>
                                    <p:set>
                                      <p:cBhvr override="childStyle">
                                        <p:cTn dur="1" fill="hold" display="0" masterRel="sameClick" afterEffect="1">
                                          <p:stCondLst>
                                            <p:cond evt="end" delay="0">
                                              <p:tn val="115"/>
                                            </p:cond>
                                          </p:stCondLst>
                                        </p:cTn>
                                        <p:tgtEl>
                                          <p:spTgt spid="23"/>
                                        </p:tgtEl>
                                        <p:attrNameLst>
                                          <p:attrName>style.visibility</p:attrName>
                                        </p:attrNameLst>
                                      </p:cBhvr>
                                      <p:to>
                                        <p:strVal val="hidden"/>
                                      </p:to>
                                    </p:set>
                                    <p:audio>
                                      <p:cMediaNode vol="100000">
                                        <p:cTn display="0" masterRel="sameClick">
                                          <p:stCondLst>
                                            <p:cond evt="begin" delay="0">
                                              <p:tn val="115"/>
                                            </p:cond>
                                          </p:stCondLst>
                                          <p:endCondLst>
                                            <p:cond evt="onStopAudio" delay="0">
                                              <p:tgtEl>
                                                <p:sldTgt/>
                                              </p:tgtEl>
                                            </p:cond>
                                          </p:endCondLst>
                                        </p:cTn>
                                        <p:tgtEl>
                                          <p:sndTgt r:embed="rId4" name="chimes.wav"/>
                                        </p:tgtEl>
                                      </p:cMediaNode>
                                    </p:audio>
                                  </p:subTnLst>
                                </p:cTn>
                              </p:par>
                            </p:childTnLst>
                          </p:cTn>
                        </p:par>
                        <p:par>
                          <p:cTn id="117" fill="hold">
                            <p:stCondLst>
                              <p:cond delay="2000"/>
                            </p:stCondLst>
                            <p:childTnLst>
                              <p:par>
                                <p:cTn id="118" presetID="1" presetClass="entr" presetSubtype="0" fill="hold" nodeType="afterEffect">
                                  <p:stCondLst>
                                    <p:cond delay="0"/>
                                  </p:stCondLst>
                                  <p:childTnLst>
                                    <p:set>
                                      <p:cBhvr>
                                        <p:cTn id="119" dur="1" fill="hold">
                                          <p:stCondLst>
                                            <p:cond delay="0"/>
                                          </p:stCondLst>
                                        </p:cTn>
                                        <p:tgtEl>
                                          <p:spTgt spid="84"/>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49" presetClass="path" presetSubtype="0" accel="50000" decel="50000" fill="hold" grpId="0" nodeType="clickEffect">
                                  <p:stCondLst>
                                    <p:cond delay="0"/>
                                  </p:stCondLst>
                                  <p:childTnLst>
                                    <p:animMotion origin="layout" path="M -4.72222E-6 -1.92085E-6 L 0.26372 0.20551 " pathEditMode="fixed" rAng="0" ptsTypes="AA">
                                      <p:cBhvr>
                                        <p:cTn id="123" dur="2000" fill="hold"/>
                                        <p:tgtEl>
                                          <p:spTgt spid="24"/>
                                        </p:tgtEl>
                                        <p:attrNameLst>
                                          <p:attrName>ppt_x</p:attrName>
                                          <p:attrName>ppt_y</p:attrName>
                                        </p:attrNameLst>
                                      </p:cBhvr>
                                      <p:rCtr x="13177" y="10275"/>
                                    </p:animMotion>
                                  </p:childTnLst>
                                  <p:subTnLst>
                                    <p:set>
                                      <p:cBhvr override="childStyle">
                                        <p:cTn dur="1" fill="hold" display="0" masterRel="sameClick" afterEffect="1">
                                          <p:stCondLst>
                                            <p:cond evt="end" delay="0">
                                              <p:tn val="122"/>
                                            </p:cond>
                                          </p:stCondLst>
                                        </p:cTn>
                                        <p:tgtEl>
                                          <p:spTgt spid="24"/>
                                        </p:tgtEl>
                                        <p:attrNameLst>
                                          <p:attrName>style.visibility</p:attrName>
                                        </p:attrNameLst>
                                      </p:cBhvr>
                                      <p:to>
                                        <p:strVal val="hidden"/>
                                      </p:to>
                                    </p:set>
                                    <p:audio>
                                      <p:cMediaNode vol="100000">
                                        <p:cTn display="0" masterRel="sameClick">
                                          <p:stCondLst>
                                            <p:cond evt="begin" delay="0">
                                              <p:tn val="122"/>
                                            </p:cond>
                                          </p:stCondLst>
                                          <p:endCondLst>
                                            <p:cond evt="onStopAudio" delay="0">
                                              <p:tgtEl>
                                                <p:sldTgt/>
                                              </p:tgtEl>
                                            </p:cond>
                                          </p:endCondLst>
                                        </p:cTn>
                                        <p:tgtEl>
                                          <p:sndTgt r:embed="rId4" name="chimes.wav"/>
                                        </p:tgtEl>
                                      </p:cMediaNode>
                                    </p:audio>
                                  </p:subTnLst>
                                </p:cTn>
                              </p:par>
                            </p:childTnLst>
                          </p:cTn>
                        </p:par>
                        <p:par>
                          <p:cTn id="124" fill="hold">
                            <p:stCondLst>
                              <p:cond delay="2000"/>
                            </p:stCondLst>
                            <p:childTnLst>
                              <p:par>
                                <p:cTn id="125" presetID="1" presetClass="entr" presetSubtype="0" fill="hold" nodeType="afterEffect">
                                  <p:stCondLst>
                                    <p:cond delay="0"/>
                                  </p:stCondLst>
                                  <p:childTnLst>
                                    <p:set>
                                      <p:cBhvr>
                                        <p:cTn id="126" dur="1" fill="hold">
                                          <p:stCondLst>
                                            <p:cond delay="0"/>
                                          </p:stCondLst>
                                        </p:cTn>
                                        <p:tgtEl>
                                          <p:spTgt spid="8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49" presetClass="path" presetSubtype="0" accel="50000" decel="50000" fill="hold" grpId="0" nodeType="clickEffect">
                                  <p:stCondLst>
                                    <p:cond delay="0"/>
                                  </p:stCondLst>
                                  <p:childTnLst>
                                    <p:animMotion origin="layout" path="M 4.16667E-6 -1.93011E-6 L 0.2026 0.34205 " pathEditMode="fixed" rAng="0" ptsTypes="AA">
                                      <p:cBhvr>
                                        <p:cTn id="130" dur="2000" fill="hold"/>
                                        <p:tgtEl>
                                          <p:spTgt spid="25"/>
                                        </p:tgtEl>
                                        <p:attrNameLst>
                                          <p:attrName>ppt_x</p:attrName>
                                          <p:attrName>ppt_y</p:attrName>
                                        </p:attrNameLst>
                                      </p:cBhvr>
                                      <p:rCtr x="10122" y="17103"/>
                                    </p:animMotion>
                                  </p:childTnLst>
                                  <p:subTnLst>
                                    <p:set>
                                      <p:cBhvr override="childStyle">
                                        <p:cTn dur="1" fill="hold" display="0" masterRel="sameClick" afterEffect="1">
                                          <p:stCondLst>
                                            <p:cond evt="end" delay="0">
                                              <p:tn val="129"/>
                                            </p:cond>
                                          </p:stCondLst>
                                        </p:cTn>
                                        <p:tgtEl>
                                          <p:spTgt spid="25"/>
                                        </p:tgtEl>
                                        <p:attrNameLst>
                                          <p:attrName>style.visibility</p:attrName>
                                        </p:attrNameLst>
                                      </p:cBhvr>
                                      <p:to>
                                        <p:strVal val="hidden"/>
                                      </p:to>
                                    </p:set>
                                    <p:audio>
                                      <p:cMediaNode vol="100000">
                                        <p:cTn display="0" masterRel="sameClick">
                                          <p:stCondLst>
                                            <p:cond evt="begin" delay="0">
                                              <p:tn val="129"/>
                                            </p:cond>
                                          </p:stCondLst>
                                          <p:endCondLst>
                                            <p:cond evt="onStopAudio" delay="0">
                                              <p:tgtEl>
                                                <p:sldTgt/>
                                              </p:tgtEl>
                                            </p:cond>
                                          </p:endCondLst>
                                        </p:cTn>
                                        <p:tgtEl>
                                          <p:sndTgt r:embed="rId4" name="chimes.wav"/>
                                        </p:tgtEl>
                                      </p:cMediaNode>
                                    </p:audio>
                                  </p:subTnLst>
                                </p:cTn>
                              </p:par>
                            </p:childTnLst>
                          </p:cTn>
                        </p:par>
                        <p:par>
                          <p:cTn id="131" fill="hold">
                            <p:stCondLst>
                              <p:cond delay="2000"/>
                            </p:stCondLst>
                            <p:childTnLst>
                              <p:par>
                                <p:cTn id="132" presetID="1" presetClass="entr" presetSubtype="0" fill="hold" nodeType="afterEffect">
                                  <p:stCondLst>
                                    <p:cond delay="0"/>
                                  </p:stCondLst>
                                  <p:childTnLst>
                                    <p:set>
                                      <p:cBhvr>
                                        <p:cTn id="133" dur="1" fill="hold">
                                          <p:stCondLst>
                                            <p:cond delay="0"/>
                                          </p:stCondLst>
                                        </p:cTn>
                                        <p:tgtEl>
                                          <p:spTgt spid="93"/>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49" presetClass="path" presetSubtype="0" accel="50000" decel="50000" fill="hold" grpId="0" nodeType="clickEffect">
                                  <p:stCondLst>
                                    <p:cond delay="0"/>
                                  </p:stCondLst>
                                  <p:childTnLst>
                                    <p:animMotion origin="layout" path="M 5.55556E-7 1.11111E-6 L 0.13368 0.41805 " pathEditMode="fixed" rAng="0" ptsTypes="AA">
                                      <p:cBhvr>
                                        <p:cTn id="137" dur="2000" fill="hold"/>
                                        <p:tgtEl>
                                          <p:spTgt spid="26"/>
                                        </p:tgtEl>
                                        <p:attrNameLst>
                                          <p:attrName>ppt_x</p:attrName>
                                          <p:attrName>ppt_y</p:attrName>
                                        </p:attrNameLst>
                                      </p:cBhvr>
                                      <p:rCtr x="6684" y="20903"/>
                                    </p:animMotion>
                                  </p:childTnLst>
                                  <p:subTnLst>
                                    <p:set>
                                      <p:cBhvr override="childStyle">
                                        <p:cTn dur="1" fill="hold" display="0" masterRel="sameClick" afterEffect="1">
                                          <p:stCondLst>
                                            <p:cond evt="end" delay="0">
                                              <p:tn val="136"/>
                                            </p:cond>
                                          </p:stCondLst>
                                        </p:cTn>
                                        <p:tgtEl>
                                          <p:spTgt spid="26"/>
                                        </p:tgtEl>
                                        <p:attrNameLst>
                                          <p:attrName>style.visibility</p:attrName>
                                        </p:attrNameLst>
                                      </p:cBhvr>
                                      <p:to>
                                        <p:strVal val="hidden"/>
                                      </p:to>
                                    </p:set>
                                    <p:audio>
                                      <p:cMediaNode vol="100000">
                                        <p:cTn display="0" masterRel="sameClick">
                                          <p:stCondLst>
                                            <p:cond evt="begin" delay="0">
                                              <p:tn val="136"/>
                                            </p:cond>
                                          </p:stCondLst>
                                          <p:endCondLst>
                                            <p:cond evt="onStopAudio" delay="0">
                                              <p:tgtEl>
                                                <p:sldTgt/>
                                              </p:tgtEl>
                                            </p:cond>
                                          </p:endCondLst>
                                        </p:cTn>
                                        <p:tgtEl>
                                          <p:sndTgt r:embed="rId4" name="chimes.wav"/>
                                        </p:tgtEl>
                                      </p:cMediaNode>
                                    </p:audio>
                                  </p:subTnLst>
                                </p:cTn>
                              </p:par>
                            </p:childTnLst>
                          </p:cTn>
                        </p:par>
                        <p:par>
                          <p:cTn id="138" fill="hold">
                            <p:stCondLst>
                              <p:cond delay="2000"/>
                            </p:stCondLst>
                            <p:childTnLst>
                              <p:par>
                                <p:cTn id="139" presetID="1" presetClass="entr" presetSubtype="0" fill="hold" nodeType="afterEffect">
                                  <p:stCondLst>
                                    <p:cond delay="0"/>
                                  </p:stCondLst>
                                  <p:childTnLst>
                                    <p:set>
                                      <p:cBhvr>
                                        <p:cTn id="140" dur="1" fill="hold">
                                          <p:stCondLst>
                                            <p:cond delay="0"/>
                                          </p:stCondLst>
                                        </p:cTn>
                                        <p:tgtEl>
                                          <p:spTgt spid="9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49" presetClass="path" presetSubtype="0" accel="50000" decel="50000" fill="hold" grpId="0" nodeType="clickEffect">
                                  <p:stCondLst>
                                    <p:cond delay="0"/>
                                  </p:stCondLst>
                                  <p:childTnLst>
                                    <p:animMotion origin="layout" path="M -1.38889E-6 2.96296E-6 L 0.07205 0.47546 " pathEditMode="fixed" rAng="0" ptsTypes="AA">
                                      <p:cBhvr>
                                        <p:cTn id="144" dur="2000" fill="hold"/>
                                        <p:tgtEl>
                                          <p:spTgt spid="27"/>
                                        </p:tgtEl>
                                        <p:attrNameLst>
                                          <p:attrName>ppt_x</p:attrName>
                                          <p:attrName>ppt_y</p:attrName>
                                        </p:attrNameLst>
                                      </p:cBhvr>
                                      <p:rCtr x="3594" y="23773"/>
                                    </p:animMotion>
                                  </p:childTnLst>
                                  <p:subTnLst>
                                    <p:set>
                                      <p:cBhvr override="childStyle">
                                        <p:cTn dur="1" fill="hold" display="0" masterRel="sameClick" afterEffect="1">
                                          <p:stCondLst>
                                            <p:cond evt="end" delay="0">
                                              <p:tn val="143"/>
                                            </p:cond>
                                          </p:stCondLst>
                                        </p:cTn>
                                        <p:tgtEl>
                                          <p:spTgt spid="27"/>
                                        </p:tgtEl>
                                        <p:attrNameLst>
                                          <p:attrName>style.visibility</p:attrName>
                                        </p:attrNameLst>
                                      </p:cBhvr>
                                      <p:to>
                                        <p:strVal val="hidden"/>
                                      </p:to>
                                    </p:set>
                                    <p:audio>
                                      <p:cMediaNode vol="100000">
                                        <p:cTn display="0" masterRel="sameClick">
                                          <p:stCondLst>
                                            <p:cond evt="begin" delay="0">
                                              <p:tn val="143"/>
                                            </p:cond>
                                          </p:stCondLst>
                                          <p:endCondLst>
                                            <p:cond evt="onStopAudio" delay="0">
                                              <p:tgtEl>
                                                <p:sldTgt/>
                                              </p:tgtEl>
                                            </p:cond>
                                          </p:endCondLst>
                                        </p:cTn>
                                        <p:tgtEl>
                                          <p:sndTgt r:embed="rId4" name="chimes.wav"/>
                                        </p:tgtEl>
                                      </p:cMediaNode>
                                    </p:audio>
                                  </p:subTnLst>
                                </p:cTn>
                              </p:par>
                            </p:childTnLst>
                          </p:cTn>
                        </p:par>
                        <p:par>
                          <p:cTn id="145" fill="hold">
                            <p:stCondLst>
                              <p:cond delay="2000"/>
                            </p:stCondLst>
                            <p:childTnLst>
                              <p:par>
                                <p:cTn id="146" presetID="1" presetClass="entr" presetSubtype="0" fill="hold" nodeType="afterEffect">
                                  <p:stCondLst>
                                    <p:cond delay="0"/>
                                  </p:stCondLst>
                                  <p:childTnLst>
                                    <p:set>
                                      <p:cBhvr>
                                        <p:cTn id="147" dur="1" fill="hold">
                                          <p:stCondLst>
                                            <p:cond delay="0"/>
                                          </p:stCondLst>
                                        </p:cTn>
                                        <p:tgtEl>
                                          <p:spTgt spid="97"/>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49" presetClass="path" presetSubtype="0" accel="50000" decel="50000" fill="hold" grpId="0" nodeType="clickEffect">
                                  <p:stCondLst>
                                    <p:cond delay="0"/>
                                  </p:stCondLst>
                                  <p:childTnLst>
                                    <p:animMotion origin="layout" path="M 1.94444E-6 -3.33333E-6 L 0.01371 0.42361 " pathEditMode="fixed" rAng="0" ptsTypes="AA">
                                      <p:cBhvr>
                                        <p:cTn id="151" dur="2000" fill="hold"/>
                                        <p:tgtEl>
                                          <p:spTgt spid="28"/>
                                        </p:tgtEl>
                                        <p:attrNameLst>
                                          <p:attrName>ppt_x</p:attrName>
                                          <p:attrName>ppt_y</p:attrName>
                                        </p:attrNameLst>
                                      </p:cBhvr>
                                      <p:rCtr x="677" y="21181"/>
                                    </p:animMotion>
                                  </p:childTnLst>
                                  <p:subTnLst>
                                    <p:set>
                                      <p:cBhvr override="childStyle">
                                        <p:cTn dur="1" fill="hold" display="0" masterRel="sameClick" afterEffect="1">
                                          <p:stCondLst>
                                            <p:cond evt="end" delay="0">
                                              <p:tn val="150"/>
                                            </p:cond>
                                          </p:stCondLst>
                                        </p:cTn>
                                        <p:tgtEl>
                                          <p:spTgt spid="28"/>
                                        </p:tgtEl>
                                        <p:attrNameLst>
                                          <p:attrName>style.visibility</p:attrName>
                                        </p:attrNameLst>
                                      </p:cBhvr>
                                      <p:to>
                                        <p:strVal val="hidden"/>
                                      </p:to>
                                    </p:set>
                                    <p:audio>
                                      <p:cMediaNode vol="100000">
                                        <p:cTn display="0" masterRel="sameClick">
                                          <p:stCondLst>
                                            <p:cond evt="begin" delay="0">
                                              <p:tn val="150"/>
                                            </p:cond>
                                          </p:stCondLst>
                                          <p:endCondLst>
                                            <p:cond evt="onStopAudio" delay="0">
                                              <p:tgtEl>
                                                <p:sldTgt/>
                                              </p:tgtEl>
                                            </p:cond>
                                          </p:endCondLst>
                                        </p:cTn>
                                        <p:tgtEl>
                                          <p:sndTgt r:embed="rId4" name="chimes.wav"/>
                                        </p:tgtEl>
                                      </p:cMediaNode>
                                    </p:audio>
                                  </p:subTnLst>
                                </p:cTn>
                              </p:par>
                            </p:childTnLst>
                          </p:cTn>
                        </p:par>
                        <p:par>
                          <p:cTn id="152" fill="hold">
                            <p:stCondLst>
                              <p:cond delay="2000"/>
                            </p:stCondLst>
                            <p:childTnLst>
                              <p:par>
                                <p:cTn id="153" presetID="1" presetClass="entr" presetSubtype="0" fill="hold" nodeType="afterEffect">
                                  <p:stCondLst>
                                    <p:cond delay="0"/>
                                  </p:stCondLst>
                                  <p:childTnLst>
                                    <p:set>
                                      <p:cBhvr>
                                        <p:cTn id="154" dur="1" fill="hold">
                                          <p:stCondLst>
                                            <p:cond delay="0"/>
                                          </p:stCondLst>
                                        </p:cTn>
                                        <p:tgtEl>
                                          <p:spTgt spid="98"/>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42" presetClass="path" presetSubtype="0" accel="50000" decel="50000" fill="hold" grpId="0" nodeType="clickEffect">
                                  <p:stCondLst>
                                    <p:cond delay="0"/>
                                  </p:stCondLst>
                                  <p:childTnLst>
                                    <p:animMotion origin="layout" path="M -4.72222E-6 -3.1143E-6 L -0.06128 0.27765 " pathEditMode="fixed" rAng="0" ptsTypes="AA">
                                      <p:cBhvr>
                                        <p:cTn id="158" dur="2000" fill="hold"/>
                                        <p:tgtEl>
                                          <p:spTgt spid="29"/>
                                        </p:tgtEl>
                                        <p:attrNameLst>
                                          <p:attrName>ppt_x</p:attrName>
                                          <p:attrName>ppt_y</p:attrName>
                                        </p:attrNameLst>
                                      </p:cBhvr>
                                      <p:rCtr x="-3073" y="13882"/>
                                    </p:animMotion>
                                  </p:childTnLst>
                                  <p:subTnLst>
                                    <p:set>
                                      <p:cBhvr override="childStyle">
                                        <p:cTn dur="1" fill="hold" display="0" masterRel="sameClick" afterEffect="1">
                                          <p:stCondLst>
                                            <p:cond evt="end" delay="0">
                                              <p:tn val="157"/>
                                            </p:cond>
                                          </p:stCondLst>
                                        </p:cTn>
                                        <p:tgtEl>
                                          <p:spTgt spid="29"/>
                                        </p:tgtEl>
                                        <p:attrNameLst>
                                          <p:attrName>style.visibility</p:attrName>
                                        </p:attrNameLst>
                                      </p:cBhvr>
                                      <p:to>
                                        <p:strVal val="hidden"/>
                                      </p:to>
                                    </p:set>
                                    <p:audio>
                                      <p:cMediaNode vol="100000">
                                        <p:cTn display="0" masterRel="sameClick">
                                          <p:stCondLst>
                                            <p:cond evt="begin" delay="0">
                                              <p:tn val="157"/>
                                            </p:cond>
                                          </p:stCondLst>
                                          <p:endCondLst>
                                            <p:cond evt="onStopAudio" delay="0">
                                              <p:tgtEl>
                                                <p:sldTgt/>
                                              </p:tgtEl>
                                            </p:cond>
                                          </p:endCondLst>
                                        </p:cTn>
                                        <p:tgtEl>
                                          <p:sndTgt r:embed="rId4" name="chimes.wav"/>
                                        </p:tgtEl>
                                      </p:cMediaNode>
                                    </p:audio>
                                  </p:subTnLst>
                                </p:cTn>
                              </p:par>
                            </p:childTnLst>
                          </p:cTn>
                        </p:par>
                        <p:par>
                          <p:cTn id="159" fill="hold">
                            <p:stCondLst>
                              <p:cond delay="2000"/>
                            </p:stCondLst>
                            <p:childTnLst>
                              <p:par>
                                <p:cTn id="160" presetID="1" presetClass="entr" presetSubtype="0" fill="hold" nodeType="afterEffect">
                                  <p:stCondLst>
                                    <p:cond delay="0"/>
                                  </p:stCondLst>
                                  <p:childTnLst>
                                    <p:set>
                                      <p:cBhvr>
                                        <p:cTn id="161" dur="1" fill="hold">
                                          <p:stCondLst>
                                            <p:cond delay="0"/>
                                          </p:stCondLst>
                                        </p:cTn>
                                        <p:tgtEl>
                                          <p:spTgt spid="99"/>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49" presetClass="path" presetSubtype="0" accel="50000" decel="50000" fill="hold" grpId="0" nodeType="clickEffect">
                                  <p:stCondLst>
                                    <p:cond delay="0"/>
                                  </p:stCondLst>
                                  <p:childTnLst>
                                    <p:animMotion origin="layout" path="M 1.94444E-6 4.89588E-6 L -0.11129 0.55159 " pathEditMode="fixed" rAng="0" ptsTypes="AA">
                                      <p:cBhvr>
                                        <p:cTn id="165" dur="2000" fill="hold"/>
                                        <p:tgtEl>
                                          <p:spTgt spid="30"/>
                                        </p:tgtEl>
                                        <p:attrNameLst>
                                          <p:attrName>ppt_x</p:attrName>
                                          <p:attrName>ppt_y</p:attrName>
                                        </p:attrNameLst>
                                      </p:cBhvr>
                                      <p:rCtr x="-5573" y="27580"/>
                                    </p:animMotion>
                                  </p:childTnLst>
                                  <p:subTnLst>
                                    <p:set>
                                      <p:cBhvr override="childStyle">
                                        <p:cTn dur="1" fill="hold" display="0" masterRel="sameClick" afterEffect="1">
                                          <p:stCondLst>
                                            <p:cond evt="end" delay="0">
                                              <p:tn val="164"/>
                                            </p:cond>
                                          </p:stCondLst>
                                        </p:cTn>
                                        <p:tgtEl>
                                          <p:spTgt spid="30"/>
                                        </p:tgtEl>
                                        <p:attrNameLst>
                                          <p:attrName>style.visibility</p:attrName>
                                        </p:attrNameLst>
                                      </p:cBhvr>
                                      <p:to>
                                        <p:strVal val="hidden"/>
                                      </p:to>
                                    </p:set>
                                    <p:audio>
                                      <p:cMediaNode vol="100000">
                                        <p:cTn display="0" masterRel="sameClick">
                                          <p:stCondLst>
                                            <p:cond evt="begin" delay="0">
                                              <p:tn val="164"/>
                                            </p:cond>
                                          </p:stCondLst>
                                          <p:endCondLst>
                                            <p:cond evt="onStopAudio" delay="0">
                                              <p:tgtEl>
                                                <p:sldTgt/>
                                              </p:tgtEl>
                                            </p:cond>
                                          </p:endCondLst>
                                        </p:cTn>
                                        <p:tgtEl>
                                          <p:sndTgt r:embed="rId4" name="chimes.wav"/>
                                        </p:tgtEl>
                                      </p:cMediaNode>
                                    </p:audio>
                                  </p:subTnLst>
                                </p:cTn>
                              </p:par>
                            </p:childTnLst>
                          </p:cTn>
                        </p:par>
                        <p:par>
                          <p:cTn id="166" fill="hold">
                            <p:stCondLst>
                              <p:cond delay="2000"/>
                            </p:stCondLst>
                            <p:childTnLst>
                              <p:par>
                                <p:cTn id="167" presetID="1" presetClass="entr" presetSubtype="0" fill="hold" nodeType="afterEffect">
                                  <p:stCondLst>
                                    <p:cond delay="0"/>
                                  </p:stCondLst>
                                  <p:childTnLst>
                                    <p:set>
                                      <p:cBhvr>
                                        <p:cTn id="168" dur="1" fill="hold">
                                          <p:stCondLst>
                                            <p:cond delay="0"/>
                                          </p:stCondLst>
                                        </p:cTn>
                                        <p:tgtEl>
                                          <p:spTgt spid="100"/>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49" presetClass="path" presetSubtype="0" accel="50000" decel="50000" fill="hold" grpId="0" nodeType="clickEffect">
                                  <p:stCondLst>
                                    <p:cond delay="0"/>
                                  </p:stCondLst>
                                  <p:childTnLst>
                                    <p:animMotion origin="layout" path="M -1.11111E-6 -2.22222E-6 L -0.15833 0.35556 " pathEditMode="fixed" rAng="0" ptsTypes="AA">
                                      <p:cBhvr>
                                        <p:cTn id="172" dur="2000" fill="hold"/>
                                        <p:tgtEl>
                                          <p:spTgt spid="31"/>
                                        </p:tgtEl>
                                        <p:attrNameLst>
                                          <p:attrName>ppt_x</p:attrName>
                                          <p:attrName>ppt_y</p:attrName>
                                        </p:attrNameLst>
                                      </p:cBhvr>
                                      <p:rCtr x="-7917" y="17778"/>
                                    </p:animMotion>
                                  </p:childTnLst>
                                  <p:subTnLst>
                                    <p:set>
                                      <p:cBhvr override="childStyle">
                                        <p:cTn dur="1" fill="hold" display="0" masterRel="sameClick" afterEffect="1">
                                          <p:stCondLst>
                                            <p:cond evt="end" delay="0">
                                              <p:tn val="171"/>
                                            </p:cond>
                                          </p:stCondLst>
                                        </p:cTn>
                                        <p:tgtEl>
                                          <p:spTgt spid="31"/>
                                        </p:tgtEl>
                                        <p:attrNameLst>
                                          <p:attrName>style.visibility</p:attrName>
                                        </p:attrNameLst>
                                      </p:cBhvr>
                                      <p:to>
                                        <p:strVal val="hidden"/>
                                      </p:to>
                                    </p:set>
                                    <p:audio>
                                      <p:cMediaNode vol="100000">
                                        <p:cTn display="0" masterRel="sameClick">
                                          <p:stCondLst>
                                            <p:cond evt="begin" delay="0">
                                              <p:tn val="171"/>
                                            </p:cond>
                                          </p:stCondLst>
                                          <p:endCondLst>
                                            <p:cond evt="onStopAudio" delay="0">
                                              <p:tgtEl>
                                                <p:sldTgt/>
                                              </p:tgtEl>
                                            </p:cond>
                                          </p:endCondLst>
                                        </p:cTn>
                                        <p:tgtEl>
                                          <p:sndTgt r:embed="rId4" name="chimes.wav"/>
                                        </p:tgtEl>
                                      </p:cMediaNode>
                                    </p:audio>
                                  </p:subTnLst>
                                </p:cTn>
                              </p:par>
                            </p:childTnLst>
                          </p:cTn>
                        </p:par>
                        <p:par>
                          <p:cTn id="173" fill="hold">
                            <p:stCondLst>
                              <p:cond delay="2000"/>
                            </p:stCondLst>
                            <p:childTnLst>
                              <p:par>
                                <p:cTn id="174" presetID="1" presetClass="entr" presetSubtype="0" fill="hold" nodeType="afterEffect">
                                  <p:stCondLst>
                                    <p:cond delay="0"/>
                                  </p:stCondLst>
                                  <p:childTnLst>
                                    <p:set>
                                      <p:cBhvr>
                                        <p:cTn id="175" dur="1" fill="hold">
                                          <p:stCondLst>
                                            <p:cond delay="0"/>
                                          </p:stCondLst>
                                        </p:cTn>
                                        <p:tgtEl>
                                          <p:spTgt spid="86"/>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49" presetClass="path" presetSubtype="0" accel="50000" decel="50000" fill="hold" grpId="0" nodeType="clickEffect">
                                  <p:stCondLst>
                                    <p:cond delay="0"/>
                                  </p:stCondLst>
                                  <p:childTnLst>
                                    <p:animMotion origin="layout" path="M 1.11022E-16 -3.33333E-6 L -0.23333 0.47778 " pathEditMode="fixed" rAng="0" ptsTypes="AA">
                                      <p:cBhvr>
                                        <p:cTn id="179" dur="2000" fill="hold"/>
                                        <p:tgtEl>
                                          <p:spTgt spid="20"/>
                                        </p:tgtEl>
                                        <p:attrNameLst>
                                          <p:attrName>ppt_x</p:attrName>
                                          <p:attrName>ppt_y</p:attrName>
                                        </p:attrNameLst>
                                      </p:cBhvr>
                                      <p:rCtr x="-11667" y="23889"/>
                                    </p:animMotion>
                                  </p:childTnLst>
                                  <p:subTnLst>
                                    <p:set>
                                      <p:cBhvr override="childStyle">
                                        <p:cTn dur="1" fill="hold" display="0" masterRel="sameClick" afterEffect="1">
                                          <p:stCondLst>
                                            <p:cond evt="end" delay="0">
                                              <p:tn val="178"/>
                                            </p:cond>
                                          </p:stCondLst>
                                        </p:cTn>
                                        <p:tgtEl>
                                          <p:spTgt spid="20"/>
                                        </p:tgtEl>
                                        <p:attrNameLst>
                                          <p:attrName>style.visibility</p:attrName>
                                        </p:attrNameLst>
                                      </p:cBhvr>
                                      <p:to>
                                        <p:strVal val="hidden"/>
                                      </p:to>
                                    </p:set>
                                    <p:audio>
                                      <p:cMediaNode vol="100000">
                                        <p:cTn display="0" masterRel="sameClick">
                                          <p:stCondLst>
                                            <p:cond evt="begin" delay="0">
                                              <p:tn val="178"/>
                                            </p:cond>
                                          </p:stCondLst>
                                          <p:endCondLst>
                                            <p:cond evt="onStopAudio" delay="0">
                                              <p:tgtEl>
                                                <p:sldTgt/>
                                              </p:tgtEl>
                                            </p:cond>
                                          </p:endCondLst>
                                        </p:cTn>
                                        <p:tgtEl>
                                          <p:sndTgt r:embed="rId4" name="chimes.wav"/>
                                        </p:tgtEl>
                                      </p:cMediaNode>
                                    </p:audio>
                                  </p:subTnLst>
                                </p:cTn>
                              </p:par>
                            </p:childTnLst>
                          </p:cTn>
                        </p:par>
                        <p:par>
                          <p:cTn id="180" fill="hold">
                            <p:stCondLst>
                              <p:cond delay="2000"/>
                            </p:stCondLst>
                            <p:childTnLst>
                              <p:par>
                                <p:cTn id="181" presetID="1" presetClass="entr" presetSubtype="0" fill="hold" nodeType="afterEffect">
                                  <p:stCondLst>
                                    <p:cond delay="0"/>
                                  </p:stCondLst>
                                  <p:childTnLst>
                                    <p:set>
                                      <p:cBhvr>
                                        <p:cTn id="182" dur="1" fill="hold">
                                          <p:stCondLst>
                                            <p:cond delay="0"/>
                                          </p:stCondLst>
                                        </p:cTn>
                                        <p:tgtEl>
                                          <p:spTgt spid="87"/>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49" presetClass="path" presetSubtype="0" accel="50000" decel="50000" fill="hold" grpId="0" nodeType="clickEffect">
                                  <p:stCondLst>
                                    <p:cond delay="0"/>
                                  </p:stCondLst>
                                  <p:childTnLst>
                                    <p:animMotion origin="layout" path="M 8.33333E-7 1.48148E-6 L -0.2974 0.27523 " pathEditMode="fixed" rAng="0" ptsTypes="AA">
                                      <p:cBhvr>
                                        <p:cTn id="186" dur="2000" fill="hold"/>
                                        <p:tgtEl>
                                          <p:spTgt spid="21"/>
                                        </p:tgtEl>
                                        <p:attrNameLst>
                                          <p:attrName>ppt_x</p:attrName>
                                          <p:attrName>ppt_y</p:attrName>
                                        </p:attrNameLst>
                                      </p:cBhvr>
                                      <p:rCtr x="-14878" y="13750"/>
                                    </p:animMotion>
                                  </p:childTnLst>
                                  <p:subTnLst>
                                    <p:set>
                                      <p:cBhvr override="childStyle">
                                        <p:cTn dur="1" fill="hold" display="0" masterRel="sameClick" afterEffect="1">
                                          <p:stCondLst>
                                            <p:cond evt="end" delay="0">
                                              <p:tn val="185"/>
                                            </p:cond>
                                          </p:stCondLst>
                                        </p:cTn>
                                        <p:tgtEl>
                                          <p:spTgt spid="21"/>
                                        </p:tgtEl>
                                        <p:attrNameLst>
                                          <p:attrName>style.visibility</p:attrName>
                                        </p:attrNameLst>
                                      </p:cBhvr>
                                      <p:to>
                                        <p:strVal val="hidden"/>
                                      </p:to>
                                    </p:set>
                                    <p:audio>
                                      <p:cMediaNode vol="100000">
                                        <p:cTn display="0" masterRel="sameClick">
                                          <p:stCondLst>
                                            <p:cond evt="begin" delay="0">
                                              <p:tn val="185"/>
                                            </p:cond>
                                          </p:stCondLst>
                                          <p:endCondLst>
                                            <p:cond evt="onStopAudio" delay="0">
                                              <p:tgtEl>
                                                <p:sldTgt/>
                                              </p:tgtEl>
                                            </p:cond>
                                          </p:endCondLst>
                                        </p:cTn>
                                        <p:tgtEl>
                                          <p:sndTgt r:embed="rId4" name="chimes.wav"/>
                                        </p:tgtEl>
                                      </p:cMediaNode>
                                    </p:audio>
                                  </p:subTnLst>
                                </p:cTn>
                              </p:par>
                            </p:childTnLst>
                          </p:cTn>
                        </p:par>
                        <p:par>
                          <p:cTn id="187" fill="hold">
                            <p:stCondLst>
                              <p:cond delay="2000"/>
                            </p:stCondLst>
                            <p:childTnLst>
                              <p:par>
                                <p:cTn id="188" presetID="1" presetClass="entr" presetSubtype="0" fill="hold" nodeType="afterEffect">
                                  <p:stCondLst>
                                    <p:cond delay="0"/>
                                  </p:stCondLst>
                                  <p:childTnLst>
                                    <p:set>
                                      <p:cBhvr>
                                        <p:cTn id="189" dur="1" fill="hold">
                                          <p:stCondLst>
                                            <p:cond delay="0"/>
                                          </p:stCondLst>
                                        </p:cTn>
                                        <p:tgtEl>
                                          <p:spTgt spid="88"/>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49" presetClass="path" presetSubtype="0" accel="50000" decel="50000" fill="hold" grpId="0" nodeType="clickEffect">
                                  <p:stCondLst>
                                    <p:cond delay="0"/>
                                  </p:stCondLst>
                                  <p:childTnLst>
                                    <p:animMotion origin="layout" path="M 4.16667E-6 1.48148E-6 L -0.36407 0.27523 " pathEditMode="fixed" rAng="0" ptsTypes="AA">
                                      <p:cBhvr>
                                        <p:cTn id="193" dur="2000" fill="hold"/>
                                        <p:tgtEl>
                                          <p:spTgt spid="22"/>
                                        </p:tgtEl>
                                        <p:attrNameLst>
                                          <p:attrName>ppt_x</p:attrName>
                                          <p:attrName>ppt_y</p:attrName>
                                        </p:attrNameLst>
                                      </p:cBhvr>
                                      <p:rCtr x="-18212" y="13750"/>
                                    </p:animMotion>
                                  </p:childTnLst>
                                  <p:subTnLst>
                                    <p:set>
                                      <p:cBhvr override="childStyle">
                                        <p:cTn dur="1" fill="hold" display="0" masterRel="sameClick" afterEffect="1">
                                          <p:stCondLst>
                                            <p:cond evt="end" delay="0">
                                              <p:tn val="192"/>
                                            </p:cond>
                                          </p:stCondLst>
                                        </p:cTn>
                                        <p:tgtEl>
                                          <p:spTgt spid="22"/>
                                        </p:tgtEl>
                                        <p:attrNameLst>
                                          <p:attrName>style.visibility</p:attrName>
                                        </p:attrNameLst>
                                      </p:cBhvr>
                                      <p:to>
                                        <p:strVal val="hidden"/>
                                      </p:to>
                                    </p:set>
                                    <p:audio>
                                      <p:cMediaNode vol="100000">
                                        <p:cTn display="0" masterRel="sameClick">
                                          <p:stCondLst>
                                            <p:cond evt="begin" delay="0">
                                              <p:tn val="192"/>
                                            </p:cond>
                                          </p:stCondLst>
                                          <p:endCondLst>
                                            <p:cond evt="onStopAudio" delay="0">
                                              <p:tgtEl>
                                                <p:sldTgt/>
                                              </p:tgtEl>
                                            </p:cond>
                                          </p:endCondLst>
                                        </p:cTn>
                                        <p:tgtEl>
                                          <p:sndTgt r:embed="rId4" name="chimes.wav"/>
                                        </p:tgtEl>
                                      </p:cMediaNode>
                                    </p:audio>
                                  </p:subTnLst>
                                </p:cTn>
                              </p:par>
                            </p:childTnLst>
                          </p:cTn>
                        </p:par>
                        <p:par>
                          <p:cTn id="194" fill="hold">
                            <p:stCondLst>
                              <p:cond delay="2000"/>
                            </p:stCondLst>
                            <p:childTnLst>
                              <p:par>
                                <p:cTn id="195" presetID="1" presetClass="entr" presetSubtype="0" fill="hold" nodeType="afterEffect">
                                  <p:stCondLst>
                                    <p:cond delay="0"/>
                                  </p:stCondLst>
                                  <p:childTnLst>
                                    <p:set>
                                      <p:cBhvr>
                                        <p:cTn id="196" dur="1" fill="hold">
                                          <p:stCondLst>
                                            <p:cond delay="0"/>
                                          </p:stCondLst>
                                        </p:cTn>
                                        <p:tgtEl>
                                          <p:spTgt spid="89"/>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49" presetClass="path" presetSubtype="0" accel="50000" decel="50000" fill="hold" grpId="0" nodeType="clickEffect">
                                  <p:stCondLst>
                                    <p:cond delay="0"/>
                                  </p:stCondLst>
                                  <p:childTnLst>
                                    <p:animMotion origin="layout" path="M -3.33333E-6 9.16242E-7 L -0.40833 0.34428 " pathEditMode="fixed" rAng="0" ptsTypes="AA">
                                      <p:cBhvr>
                                        <p:cTn id="200" dur="2000" fill="hold"/>
                                        <p:tgtEl>
                                          <p:spTgt spid="33"/>
                                        </p:tgtEl>
                                        <p:attrNameLst>
                                          <p:attrName>ppt_x</p:attrName>
                                          <p:attrName>ppt_y</p:attrName>
                                        </p:attrNameLst>
                                      </p:cBhvr>
                                      <p:rCtr x="-20417" y="17214"/>
                                    </p:animMotion>
                                  </p:childTnLst>
                                  <p:subTnLst>
                                    <p:set>
                                      <p:cBhvr override="childStyle">
                                        <p:cTn dur="1" fill="hold" display="0" masterRel="sameClick" afterEffect="1">
                                          <p:stCondLst>
                                            <p:cond evt="end" delay="0">
                                              <p:tn val="199"/>
                                            </p:cond>
                                          </p:stCondLst>
                                        </p:cTn>
                                        <p:tgtEl>
                                          <p:spTgt spid="33"/>
                                        </p:tgtEl>
                                        <p:attrNameLst>
                                          <p:attrName>style.visibility</p:attrName>
                                        </p:attrNameLst>
                                      </p:cBhvr>
                                      <p:to>
                                        <p:strVal val="hidden"/>
                                      </p:to>
                                    </p:set>
                                    <p:audio>
                                      <p:cMediaNode vol="100000">
                                        <p:cTn display="0" masterRel="sameClick">
                                          <p:stCondLst>
                                            <p:cond evt="begin" delay="0">
                                              <p:tn val="199"/>
                                            </p:cond>
                                          </p:stCondLst>
                                          <p:endCondLst>
                                            <p:cond evt="onStopAudio" delay="0">
                                              <p:tgtEl>
                                                <p:sldTgt/>
                                              </p:tgtEl>
                                            </p:cond>
                                          </p:endCondLst>
                                        </p:cTn>
                                        <p:tgtEl>
                                          <p:sndTgt r:embed="rId4" name="chimes.wav"/>
                                        </p:tgtEl>
                                      </p:cMediaNode>
                                    </p:audio>
                                  </p:subTnLst>
                                </p:cTn>
                              </p:par>
                            </p:childTnLst>
                          </p:cTn>
                        </p:par>
                        <p:par>
                          <p:cTn id="201" fill="hold">
                            <p:stCondLst>
                              <p:cond delay="2000"/>
                            </p:stCondLst>
                            <p:childTnLst>
                              <p:par>
                                <p:cTn id="202" presetID="1" presetClass="entr" presetSubtype="0" fill="hold" nodeType="afterEffect">
                                  <p:stCondLst>
                                    <p:cond delay="0"/>
                                  </p:stCondLst>
                                  <p:childTnLst>
                                    <p:set>
                                      <p:cBhvr>
                                        <p:cTn id="203" dur="1" fill="hold">
                                          <p:stCondLst>
                                            <p:cond delay="0"/>
                                          </p:stCondLst>
                                        </p:cTn>
                                        <p:tgtEl>
                                          <p:spTgt spid="92"/>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49" presetClass="path" presetSubtype="0" accel="50000" decel="50000" fill="hold" grpId="0" nodeType="clickEffect">
                                  <p:stCondLst>
                                    <p:cond delay="0"/>
                                  </p:stCondLst>
                                  <p:childTnLst>
                                    <p:animMotion origin="layout" path="M 1.94444E-6 1.7677E-6 L -0.46129 0.34174 " pathEditMode="fixed" rAng="0" ptsTypes="AA">
                                      <p:cBhvr>
                                        <p:cTn id="207" dur="2000" fill="hold"/>
                                        <p:tgtEl>
                                          <p:spTgt spid="35"/>
                                        </p:tgtEl>
                                        <p:attrNameLst>
                                          <p:attrName>ppt_x</p:attrName>
                                          <p:attrName>ppt_y</p:attrName>
                                        </p:attrNameLst>
                                      </p:cBhvr>
                                      <p:rCtr x="-23073" y="17075"/>
                                    </p:animMotion>
                                  </p:childTnLst>
                                  <p:subTnLst>
                                    <p:set>
                                      <p:cBhvr override="childStyle">
                                        <p:cTn dur="1" fill="hold" display="0" masterRel="sameClick" afterEffect="1">
                                          <p:stCondLst>
                                            <p:cond evt="end" delay="0">
                                              <p:tn val="206"/>
                                            </p:cond>
                                          </p:stCondLst>
                                        </p:cTn>
                                        <p:tgtEl>
                                          <p:spTgt spid="35"/>
                                        </p:tgtEl>
                                        <p:attrNameLst>
                                          <p:attrName>style.visibility</p:attrName>
                                        </p:attrNameLst>
                                      </p:cBhvr>
                                      <p:to>
                                        <p:strVal val="hidden"/>
                                      </p:to>
                                    </p:set>
                                    <p:audio>
                                      <p:cMediaNode vol="100000">
                                        <p:cTn display="0" masterRel="sameClick">
                                          <p:stCondLst>
                                            <p:cond evt="begin" delay="0">
                                              <p:tn val="206"/>
                                            </p:cond>
                                          </p:stCondLst>
                                          <p:endCondLst>
                                            <p:cond evt="onStopAudio" delay="0">
                                              <p:tgtEl>
                                                <p:sldTgt/>
                                              </p:tgtEl>
                                            </p:cond>
                                          </p:endCondLst>
                                        </p:cTn>
                                        <p:tgtEl>
                                          <p:sndTgt r:embed="rId4" name="chimes.wav"/>
                                        </p:tgtEl>
                                      </p:cMediaNode>
                                    </p:audio>
                                  </p:subTnLst>
                                </p:cTn>
                              </p:par>
                            </p:childTnLst>
                          </p:cTn>
                        </p:par>
                        <p:par>
                          <p:cTn id="208" fill="hold">
                            <p:stCondLst>
                              <p:cond delay="2000"/>
                            </p:stCondLst>
                            <p:childTnLst>
                              <p:par>
                                <p:cTn id="209" presetID="1" presetClass="entr" presetSubtype="0" fill="hold" nodeType="afterEffect">
                                  <p:stCondLst>
                                    <p:cond delay="0"/>
                                  </p:stCondLst>
                                  <p:childTnLst>
                                    <p:set>
                                      <p:cBhvr>
                                        <p:cTn id="210" dur="1" fill="hold">
                                          <p:stCondLst>
                                            <p:cond delay="0"/>
                                          </p:stCondLst>
                                        </p:cTn>
                                        <p:tgtEl>
                                          <p:spTgt spid="94"/>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49" presetClass="path" presetSubtype="0" accel="50000" decel="50000" fill="hold" grpId="0" nodeType="clickEffect">
                                  <p:stCondLst>
                                    <p:cond delay="0"/>
                                  </p:stCondLst>
                                  <p:childTnLst>
                                    <p:animMotion origin="layout" path="M 5E-6 2.96296E-6 L -0.53646 0.46921 " pathEditMode="fixed" rAng="0" ptsTypes="AA">
                                      <p:cBhvr>
                                        <p:cTn id="214" dur="2000" fill="hold"/>
                                        <p:tgtEl>
                                          <p:spTgt spid="36"/>
                                        </p:tgtEl>
                                        <p:attrNameLst>
                                          <p:attrName>ppt_x</p:attrName>
                                          <p:attrName>ppt_y</p:attrName>
                                        </p:attrNameLst>
                                      </p:cBhvr>
                                      <p:rCtr x="-26823" y="23449"/>
                                    </p:animMotion>
                                  </p:childTnLst>
                                  <p:subTnLst>
                                    <p:set>
                                      <p:cBhvr override="childStyle">
                                        <p:cTn dur="1" fill="hold" display="0" masterRel="sameClick" afterEffect="1">
                                          <p:stCondLst>
                                            <p:cond evt="end" delay="0">
                                              <p:tn val="213"/>
                                            </p:cond>
                                          </p:stCondLst>
                                        </p:cTn>
                                        <p:tgtEl>
                                          <p:spTgt spid="36"/>
                                        </p:tgtEl>
                                        <p:attrNameLst>
                                          <p:attrName>style.visibility</p:attrName>
                                        </p:attrNameLst>
                                      </p:cBhvr>
                                      <p:to>
                                        <p:strVal val="hidden"/>
                                      </p:to>
                                    </p:set>
                                    <p:audio>
                                      <p:cMediaNode vol="100000">
                                        <p:cTn display="0" masterRel="sameClick">
                                          <p:stCondLst>
                                            <p:cond evt="begin" delay="0">
                                              <p:tn val="213"/>
                                            </p:cond>
                                          </p:stCondLst>
                                          <p:endCondLst>
                                            <p:cond evt="onStopAudio" delay="0">
                                              <p:tgtEl>
                                                <p:sldTgt/>
                                              </p:tgtEl>
                                            </p:cond>
                                          </p:endCondLst>
                                        </p:cTn>
                                        <p:tgtEl>
                                          <p:sndTgt r:embed="rId4" name="chimes.wav"/>
                                        </p:tgtEl>
                                      </p:cMediaNode>
                                    </p:audio>
                                  </p:subTnLst>
                                </p:cTn>
                              </p:par>
                            </p:childTnLst>
                          </p:cTn>
                        </p:par>
                        <p:par>
                          <p:cTn id="215" fill="hold">
                            <p:stCondLst>
                              <p:cond delay="2000"/>
                            </p:stCondLst>
                            <p:childTnLst>
                              <p:par>
                                <p:cTn id="216" presetID="1" presetClass="entr" presetSubtype="0" fill="hold" nodeType="afterEffect">
                                  <p:stCondLst>
                                    <p:cond delay="0"/>
                                  </p:stCondLst>
                                  <p:childTnLst>
                                    <p:set>
                                      <p:cBhvr>
                                        <p:cTn id="217" dur="1" fill="hold">
                                          <p:stCondLst>
                                            <p:cond delay="0"/>
                                          </p:stCondLst>
                                        </p:cTn>
                                        <p:tgtEl>
                                          <p:spTgt spid="95"/>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0"/>
                                          </p:stCondLst>
                                        </p:cTn>
                                        <p:tgtEl>
                                          <p:spTgt spid="101"/>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nodeType="clickEffect">
                                  <p:stCondLst>
                                    <p:cond delay="0"/>
                                  </p:stCondLst>
                                  <p:childTnLst>
                                    <p:set>
                                      <p:cBhvr>
                                        <p:cTn id="225" dur="1" fill="hold">
                                          <p:stCondLst>
                                            <p:cond delay="0"/>
                                          </p:stCondLst>
                                        </p:cTn>
                                        <p:tgtEl>
                                          <p:spTgt spid="102">
                                            <p:txEl>
                                              <p:pRg st="0" end="0"/>
                                            </p:txEl>
                                          </p:spTgt>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103"/>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104"/>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5"/>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nodeType="clickEffect">
                                  <p:stCondLst>
                                    <p:cond delay="0"/>
                                  </p:stCondLst>
                                  <p:childTnLst>
                                    <p:set>
                                      <p:cBhvr>
                                        <p:cTn id="241" dur="1" fill="hold">
                                          <p:stCondLst>
                                            <p:cond delay="0"/>
                                          </p:stCondLst>
                                        </p:cTn>
                                        <p:tgtEl>
                                          <p:spTgt spid="106">
                                            <p:txEl>
                                              <p:pRg st="0" end="0"/>
                                            </p:txEl>
                                          </p:spTgt>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45" presetClass="entr" presetSubtype="0" fill="hold" grpId="0" nodeType="clickEffect">
                                  <p:stCondLst>
                                    <p:cond delay="0"/>
                                  </p:stCondLst>
                                  <p:childTnLst>
                                    <p:set>
                                      <p:cBhvr>
                                        <p:cTn id="245" dur="1" fill="hold">
                                          <p:stCondLst>
                                            <p:cond delay="0"/>
                                          </p:stCondLst>
                                        </p:cTn>
                                        <p:tgtEl>
                                          <p:spTgt spid="107"/>
                                        </p:tgtEl>
                                        <p:attrNameLst>
                                          <p:attrName>style.visibility</p:attrName>
                                        </p:attrNameLst>
                                      </p:cBhvr>
                                      <p:to>
                                        <p:strVal val="visible"/>
                                      </p:to>
                                    </p:set>
                                    <p:animEffect transition="in" filter="fade">
                                      <p:cBhvr>
                                        <p:cTn id="246" dur="2000"/>
                                        <p:tgtEl>
                                          <p:spTgt spid="107"/>
                                        </p:tgtEl>
                                      </p:cBhvr>
                                    </p:animEffect>
                                    <p:anim calcmode="lin" valueType="num">
                                      <p:cBhvr>
                                        <p:cTn id="247" dur="2000" fill="hold"/>
                                        <p:tgtEl>
                                          <p:spTgt spid="107"/>
                                        </p:tgtEl>
                                        <p:attrNameLst>
                                          <p:attrName>ppt_w</p:attrName>
                                        </p:attrNameLst>
                                      </p:cBhvr>
                                      <p:tavLst>
                                        <p:tav tm="0" fmla="#ppt_w*sin(2.5*pi*$)">
                                          <p:val>
                                            <p:fltVal val="0"/>
                                          </p:val>
                                        </p:tav>
                                        <p:tav tm="100000">
                                          <p:val>
                                            <p:fltVal val="1"/>
                                          </p:val>
                                        </p:tav>
                                      </p:tavLst>
                                    </p:anim>
                                    <p:anim calcmode="lin" valueType="num">
                                      <p:cBhvr>
                                        <p:cTn id="248" dur="2000" fill="hold"/>
                                        <p:tgtEl>
                                          <p:spTgt spid="10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44"/>
                                            </p:cond>
                                          </p:stCondLst>
                                          <p:endCondLst>
                                            <p:cond evt="onStopAudio" delay="0">
                                              <p:tgtEl>
                                                <p:sldTgt/>
                                              </p:tgtEl>
                                            </p:cond>
                                          </p:endCondLst>
                                        </p:cTn>
                                        <p:tgtEl>
                                          <p:sndTgt r:embed="rId4" name="chimes.wav"/>
                                        </p:tgtEl>
                                      </p:cMediaNode>
                                    </p:audio>
                                  </p:subTnLst>
                                </p:cTn>
                              </p:par>
                              <p:par>
                                <p:cTn id="249" presetID="1" presetClass="entr" presetSubtype="0" fill="hold" grpId="0" nodeType="withEffect">
                                  <p:stCondLst>
                                    <p:cond delay="0"/>
                                  </p:stCondLst>
                                  <p:childTnLst>
                                    <p:set>
                                      <p:cBhvr>
                                        <p:cTn id="250" dur="1" fill="hold">
                                          <p:stCondLst>
                                            <p:cond delay="0"/>
                                          </p:stCondLst>
                                        </p:cTn>
                                        <p:tgtEl>
                                          <p:spTgt spid="10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12"/>
                                        </p:tgtEl>
                                        <p:attrNameLst>
                                          <p:attrName>style.visibility</p:attrName>
                                        </p:attrNameLst>
                                      </p:cBhvr>
                                      <p:to>
                                        <p:strVal val="visible"/>
                                      </p:to>
                                    </p:set>
                                  </p:childTnLst>
                                </p:cTn>
                              </p:par>
                              <p:par>
                                <p:cTn id="255" presetID="1" presetClass="entr" presetSubtype="0" fill="hold" nodeType="withEffect">
                                  <p:stCondLst>
                                    <p:cond delay="0"/>
                                  </p:stCondLst>
                                  <p:childTnLst>
                                    <p:set>
                                      <p:cBhvr>
                                        <p:cTn id="256" dur="1" fill="hold">
                                          <p:stCondLst>
                                            <p:cond delay="0"/>
                                          </p:stCondLst>
                                        </p:cTn>
                                        <p:tgtEl>
                                          <p:spTgt spid="91"/>
                                        </p:tgtEl>
                                        <p:attrNameLst>
                                          <p:attrName>style.visibility</p:attrName>
                                        </p:attrNameLst>
                                      </p:cBhvr>
                                      <p:to>
                                        <p:strVal val="visible"/>
                                      </p:to>
                                    </p:set>
                                  </p:childTnLst>
                                </p:cTn>
                              </p:par>
                            </p:childTnLst>
                          </p:cTn>
                        </p:par>
                        <p:par>
                          <p:cTn id="257" fill="hold">
                            <p:stCondLst>
                              <p:cond delay="0"/>
                            </p:stCondLst>
                            <p:childTnLst>
                              <p:par>
                                <p:cTn id="258" presetID="35" presetClass="emph" presetSubtype="0" repeatCount="10000" fill="hold" nodeType="afterEffect">
                                  <p:stCondLst>
                                    <p:cond delay="0"/>
                                  </p:stCondLst>
                                  <p:childTnLst>
                                    <p:anim calcmode="discrete" valueType="str">
                                      <p:cBhvr>
                                        <p:cTn id="259"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260" fill="hold">
                      <p:stCondLst>
                        <p:cond delay="indefinite"/>
                      </p:stCondLst>
                      <p:childTnLst>
                        <p:par>
                          <p:cTn id="261" fill="hold">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119"/>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120"/>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presetID="1" presetClass="entr" presetSubtype="0" fill="hold" grpId="0" nodeType="clickEffect">
                                  <p:stCondLst>
                                    <p:cond delay="0"/>
                                  </p:stCondLst>
                                  <p:childTnLst>
                                    <p:set>
                                      <p:cBhvr>
                                        <p:cTn id="271" dur="1" fill="hold">
                                          <p:stCondLst>
                                            <p:cond delay="0"/>
                                          </p:stCondLst>
                                        </p:cTn>
                                        <p:tgtEl>
                                          <p:spTgt spid="121"/>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122"/>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3"/>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124"/>
                                        </p:tgtEl>
                                        <p:attrNameLst>
                                          <p:attrName>style.visibility</p:attrName>
                                        </p:attrNameLst>
                                      </p:cBhvr>
                                      <p:to>
                                        <p:strVal val="visible"/>
                                      </p:to>
                                    </p:set>
                                  </p:childTnLst>
                                </p:cTn>
                              </p:par>
                            </p:childTnLst>
                          </p:cTn>
                        </p:par>
                      </p:childTnLst>
                    </p:cTn>
                  </p:par>
                  <p:par>
                    <p:cTn id="284" fill="hold">
                      <p:stCondLst>
                        <p:cond delay="indefinite"/>
                      </p:stCondLst>
                      <p:childTnLst>
                        <p:par>
                          <p:cTn id="285" fill="hold">
                            <p:stCondLst>
                              <p:cond delay="0"/>
                            </p:stCondLst>
                            <p:childTnLst>
                              <p:par>
                                <p:cTn id="286" presetID="1" presetClass="entr" presetSubtype="0" fill="hold" grpId="0" nodeType="clickEffect">
                                  <p:stCondLst>
                                    <p:cond delay="0"/>
                                  </p:stCondLst>
                                  <p:childTnLst>
                                    <p:set>
                                      <p:cBhvr>
                                        <p:cTn id="287" dur="1" fill="hold">
                                          <p:stCondLst>
                                            <p:cond delay="0"/>
                                          </p:stCondLst>
                                        </p:cTn>
                                        <p:tgtEl>
                                          <p:spTgt spid="111"/>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1" presetClass="entr" presetSubtype="0" fill="hold" grpId="0" nodeType="clickEffect">
                                  <p:stCondLst>
                                    <p:cond delay="0"/>
                                  </p:stCondLst>
                                  <p:childTnLst>
                                    <p:set>
                                      <p:cBhvr>
                                        <p:cTn id="291" dur="1" fill="hold">
                                          <p:stCondLst>
                                            <p:cond delay="0"/>
                                          </p:stCondLst>
                                        </p:cTn>
                                        <p:tgtEl>
                                          <p:spTgt spid="113"/>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0"/>
                                          </p:stCondLst>
                                        </p:cTn>
                                        <p:tgtEl>
                                          <p:spTgt spid="114"/>
                                        </p:tgtEl>
                                        <p:attrNameLst>
                                          <p:attrName>style.visibility</p:attrName>
                                        </p:attrNameLst>
                                      </p:cBhvr>
                                      <p:to>
                                        <p:strVal val="visible"/>
                                      </p:to>
                                    </p:set>
                                  </p:childTnLst>
                                </p:cTn>
                              </p:par>
                            </p:childTnLst>
                          </p:cTn>
                        </p:par>
                      </p:childTnLst>
                    </p:cTn>
                  </p:par>
                  <p:par>
                    <p:cTn id="296" fill="hold">
                      <p:stCondLst>
                        <p:cond delay="indefinite"/>
                      </p:stCondLst>
                      <p:childTnLst>
                        <p:par>
                          <p:cTn id="297" fill="hold">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115"/>
                                        </p:tgtEl>
                                        <p:attrNameLst>
                                          <p:attrName>style.visibility</p:attrName>
                                        </p:attrNameLst>
                                      </p:cBhvr>
                                      <p:to>
                                        <p:strVal val="visible"/>
                                      </p:to>
                                    </p:set>
                                  </p:childTnLst>
                                </p:cTn>
                              </p:par>
                            </p:childTnLst>
                          </p:cTn>
                        </p:par>
                      </p:childTnLst>
                    </p:cTn>
                  </p:par>
                  <p:par>
                    <p:cTn id="300" fill="hold">
                      <p:stCondLst>
                        <p:cond delay="indefinite"/>
                      </p:stCondLst>
                      <p:childTnLst>
                        <p:par>
                          <p:cTn id="301" fill="hold">
                            <p:stCondLst>
                              <p:cond delay="0"/>
                            </p:stCondLst>
                            <p:childTnLst>
                              <p:par>
                                <p:cTn id="302" presetID="1" presetClass="entr" presetSubtype="0" fill="hold" grpId="0" nodeType="clickEffect">
                                  <p:stCondLst>
                                    <p:cond delay="0"/>
                                  </p:stCondLst>
                                  <p:childTnLst>
                                    <p:set>
                                      <p:cBhvr>
                                        <p:cTn id="303" dur="1" fill="hold">
                                          <p:stCondLst>
                                            <p:cond delay="0"/>
                                          </p:stCondLst>
                                        </p:cTn>
                                        <p:tgtEl>
                                          <p:spTgt spid="116"/>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17"/>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45" presetClass="entr" presetSubtype="0" fill="hold" grpId="0" nodeType="clickEffect">
                                  <p:stCondLst>
                                    <p:cond delay="0"/>
                                  </p:stCondLst>
                                  <p:childTnLst>
                                    <p:set>
                                      <p:cBhvr>
                                        <p:cTn id="311" dur="1" fill="hold">
                                          <p:stCondLst>
                                            <p:cond delay="0"/>
                                          </p:stCondLst>
                                        </p:cTn>
                                        <p:tgtEl>
                                          <p:spTgt spid="118"/>
                                        </p:tgtEl>
                                        <p:attrNameLst>
                                          <p:attrName>style.visibility</p:attrName>
                                        </p:attrNameLst>
                                      </p:cBhvr>
                                      <p:to>
                                        <p:strVal val="visible"/>
                                      </p:to>
                                    </p:set>
                                    <p:animEffect transition="in" filter="fade">
                                      <p:cBhvr>
                                        <p:cTn id="312" dur="2000"/>
                                        <p:tgtEl>
                                          <p:spTgt spid="118"/>
                                        </p:tgtEl>
                                      </p:cBhvr>
                                    </p:animEffect>
                                    <p:anim calcmode="lin" valueType="num">
                                      <p:cBhvr>
                                        <p:cTn id="313" dur="2000" fill="hold"/>
                                        <p:tgtEl>
                                          <p:spTgt spid="118"/>
                                        </p:tgtEl>
                                        <p:attrNameLst>
                                          <p:attrName>ppt_w</p:attrName>
                                        </p:attrNameLst>
                                      </p:cBhvr>
                                      <p:tavLst>
                                        <p:tav tm="0" fmla="#ppt_w*sin(2.5*pi*$)">
                                          <p:val>
                                            <p:fltVal val="0"/>
                                          </p:val>
                                        </p:tav>
                                        <p:tav tm="100000">
                                          <p:val>
                                            <p:fltVal val="1"/>
                                          </p:val>
                                        </p:tav>
                                      </p:tavLst>
                                    </p:anim>
                                    <p:anim calcmode="lin" valueType="num">
                                      <p:cBhvr>
                                        <p:cTn id="314" dur="2000" fill="hold"/>
                                        <p:tgtEl>
                                          <p:spTgt spid="118"/>
                                        </p:tgtEl>
                                        <p:attrNameLst>
                                          <p:attrName>ppt_h</p:attrName>
                                        </p:attrNameLst>
                                      </p:cBhvr>
                                      <p:tavLst>
                                        <p:tav tm="0">
                                          <p:val>
                                            <p:strVal val="#ppt_h"/>
                                          </p:val>
                                        </p:tav>
                                        <p:tav tm="100000">
                                          <p:val>
                                            <p:strVal val="#ppt_h"/>
                                          </p:val>
                                        </p:tav>
                                      </p:tavLst>
                                    </p:anim>
                                  </p:childTnLst>
                                  <p:subTnLst>
                                    <p:audio>
                                      <p:cMediaNode vol="98000">
                                        <p:cTn display="0" masterRel="sameClick">
                                          <p:stCondLst>
                                            <p:cond evt="begin" delay="0">
                                              <p:tn val="310"/>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5" grpId="0"/>
      <p:bldP spid="36" grpId="0"/>
      <p:bldP spid="37" grpId="0"/>
      <p:bldP spid="101" grpId="0"/>
      <p:bldP spid="103" grpId="0"/>
      <p:bldP spid="104" grpId="0"/>
      <p:bldP spid="105" grpId="0"/>
      <p:bldP spid="107" grpId="0"/>
      <p:bldP spid="108" grpId="0"/>
      <p:bldP spid="112" grpId="0"/>
      <p:bldP spid="111" grpId="0"/>
      <p:bldP spid="113" grpId="0"/>
      <p:bldP spid="114" grpId="0"/>
      <p:bldP spid="115" grpId="0"/>
      <p:bldP spid="116" grpId="0"/>
      <p:bldP spid="117" grpId="0"/>
      <p:bldP spid="118" grpId="0"/>
      <p:bldP spid="119" grpId="0"/>
      <p:bldP spid="120" grpId="0"/>
      <p:bldP spid="121" grpId="0"/>
      <p:bldP spid="122" grpId="0"/>
      <p:bldP spid="123" grpId="0"/>
      <p:bldP spid="1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Title 1"/>
              <p:cNvSpPr>
                <a:spLocks noGrp="1"/>
              </p:cNvSpPr>
              <p:nvPr>
                <p:ph type="ctrTitle"/>
              </p:nvPr>
            </p:nvSpPr>
            <p:spPr>
              <a:xfrm>
                <a:off x="76200" y="152400"/>
                <a:ext cx="8942832" cy="4876800"/>
              </a:xfrm>
              <a:solidFill>
                <a:schemeClr val="accent3">
                  <a:lumMod val="60000"/>
                  <a:lumOff val="40000"/>
                </a:schemeClr>
              </a:solidFill>
              <a:ln w="38100">
                <a:solidFill>
                  <a:srgbClr val="0070C0"/>
                </a:solidFill>
              </a:ln>
            </p:spPr>
            <p:txBody>
              <a:bodyPr lIns="274320" anchor="t" anchorCtr="0">
                <a:normAutofit/>
              </a:bodyPr>
              <a:lstStyle/>
              <a:p>
                <a:pPr algn="l"/>
                <a:r>
                  <a:rPr lang="bn-IN" sz="4800" dirty="0" smtClean="0">
                    <a:latin typeface="NikoshBAN" pitchFamily="2" charset="0"/>
                    <a:cs typeface="NikoshBAN" pitchFamily="2" charset="0"/>
                  </a:rPr>
                  <a:t>ধরি,অনুমিত গড়</a:t>
                </a:r>
                <a:r>
                  <a:rPr lang="bn-IN" sz="4800" dirty="0">
                    <a:latin typeface="NikoshBAN" pitchFamily="2" charset="0"/>
                    <a:cs typeface="NikoshBAN" pitchFamily="2" charset="0"/>
                  </a:rPr>
                  <a:t/>
                </a:r>
                <a:r>
                  <a:rPr lang="bn-IN" b="1" dirty="0" smtClean="0">
                    <a:solidFill>
                      <a:srgbClr val="7030A0"/>
                    </a:solidFill>
                    <a:latin typeface="NikoshBAN" pitchFamily="2" charset="0"/>
                    <a:cs typeface="NikoshBAN" pitchFamily="2" charset="0"/>
                  </a:rPr>
                  <a:t>৬৫-৬৯</a:t>
                </a:r>
                <a:r>
                  <a:rPr lang="en-US" b="1" dirty="0" smtClean="0">
                    <a:solidFill>
                      <a:srgbClr val="7030A0"/>
                    </a:solidFill>
                    <a:latin typeface="NikoshBAN" pitchFamily="2" charset="0"/>
                    <a:cs typeface="NikoshBAN" pitchFamily="2" charset="0"/>
                  </a:rPr>
                  <a:t/>
                </a:r>
                <a:r>
                  <a:rPr lang="bn-IN" sz="4800" dirty="0" smtClean="0">
                    <a:latin typeface="NikoshBAN" pitchFamily="2" charset="0"/>
                    <a:cs typeface="NikoshBAN" pitchFamily="2" charset="0"/>
                  </a:rPr>
                  <a:t>শ্রেণিতে আছে।</a:t>
                </a:r>
                <a:r>
                  <a:rPr lang="en-US" sz="4800" dirty="0" smtClean="0">
                    <a:latin typeface="NikoshBAN" pitchFamily="2" charset="0"/>
                    <a:cs typeface="NikoshBAN" pitchFamily="2" charset="0"/>
                  </a:rPr>
                  <a:t/>
                </a:r>
                <a:r>
                  <a:rPr lang="bn-IN" sz="4800" dirty="0" smtClean="0">
                    <a:latin typeface="NikoshBAN" pitchFamily="2" charset="0"/>
                    <a:cs typeface="NikoshBAN" pitchFamily="2" charset="0"/>
                  </a:rPr>
                  <a:t/>
                </a:r>
                <a:br>
                  <a:rPr lang="bn-IN" sz="4800" dirty="0" smtClean="0">
                    <a:latin typeface="NikoshBAN" pitchFamily="2" charset="0"/>
                    <a:cs typeface="NikoshBAN" pitchFamily="2" charset="0"/>
                  </a:rPr>
                </a:br>
                <a:r>
                  <a:rPr lang="bn-IN" sz="4800" dirty="0" smtClean="0">
                    <a:latin typeface="NikoshBAN" pitchFamily="2" charset="0"/>
                    <a:cs typeface="NikoshBAN" pitchFamily="2" charset="0"/>
                  </a:rPr>
                  <a:t>এই শ্রেণির মধ্যমান</a:t>
                </a:r>
                <a:r>
                  <a:rPr lang="en-US" sz="4800" dirty="0" smtClean="0">
                    <a:latin typeface="NikoshBAN" pitchFamily="2" charset="0"/>
                    <a:cs typeface="NikoshBAN" pitchFamily="2" charset="0"/>
                  </a:rPr>
                  <a:t/>
                </a:r>
                <a:r>
                  <a:rPr lang="bn-IN" b="1" dirty="0" smtClean="0">
                    <a:solidFill>
                      <a:srgbClr val="7030A0"/>
                    </a:solidFill>
                    <a:latin typeface="NikoshBAN" pitchFamily="2" charset="0"/>
                    <a:cs typeface="NikoshBAN" pitchFamily="2" charset="0"/>
                  </a:rPr>
                  <a:t>৬৭</a:t>
                </a:r>
                <a14:m>
                  <m:oMath xmlns:m="http://schemas.openxmlformats.org/officeDocument/2006/math">
                    <m:r>
                      <a:rPr lang="en-US" sz="4800" b="1" i="0" smtClean="0">
                        <a:solidFill>
                          <a:srgbClr val="7030A0"/>
                        </a:solidFill>
                        <a:latin typeface="Cambria Math"/>
                        <a:ea typeface="Cambria Math"/>
                        <a:cs typeface="SutonnyMJ" pitchFamily="2" charset="0"/>
                      </a:rPr>
                      <m:t>  </m:t>
                    </m:r>
                    <m:r>
                      <a:rPr lang="en-US" sz="4800" b="1" smtClean="0">
                        <a:solidFill>
                          <a:srgbClr val="7030A0"/>
                        </a:solidFill>
                        <a:latin typeface="Cambria Math"/>
                        <a:ea typeface="Cambria Math"/>
                        <a:cs typeface="SutonnyMJ" pitchFamily="2" charset="0"/>
                      </a:rPr>
                      <m:t>∴</m:t>
                    </m:r>
                    <m:r>
                      <m:rPr>
                        <m:nor/>
                      </m:rPr>
                      <a:rPr lang="bn-IN" sz="4800" dirty="0">
                        <a:latin typeface="NikoshBAN" pitchFamily="2" charset="0"/>
                        <a:cs typeface="NikoshBAN" pitchFamily="2" charset="0"/>
                      </a:rPr>
                      <m:t>অনুমিত</m:t>
                    </m:r>
                    <m:r>
                      <m:rPr>
                        <m:nor/>
                      </m:rPr>
                      <a:rPr lang="bn-IN" sz="4800" b="0" i="0" dirty="0" smtClean="0">
                        <a:latin typeface="NikoshBAN" pitchFamily="2" charset="0"/>
                        <a:cs typeface="NikoshBAN" pitchFamily="2" charset="0"/>
                      </a:rPr>
                      <m:t> </m:t>
                    </m:r>
                    <m:r>
                      <m:rPr>
                        <m:nor/>
                      </m:rPr>
                      <a:rPr lang="bn-IN" sz="4800" dirty="0">
                        <a:latin typeface="NikoshBAN" pitchFamily="2" charset="0"/>
                        <a:cs typeface="NikoshBAN" pitchFamily="2" charset="0"/>
                      </a:rPr>
                      <m:t>গড়</m:t>
                    </m:r>
                  </m:oMath>
                </a14:m>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smtClean="0">
                    <a:latin typeface="NikoshBAN" pitchFamily="2" charset="0"/>
                    <a:cs typeface="NikoshBAN" pitchFamily="2" charset="0"/>
                  </a:rPr>
                  <a:t/>
                </a:r>
                <a:r>
                  <a:rPr lang="bn-IN" dirty="0" smtClean="0">
                    <a:latin typeface="NikoshBAN" pitchFamily="2" charset="0"/>
                    <a:cs typeface="NikoshBAN" pitchFamily="2" charset="0"/>
                  </a:rPr>
                  <a:t/>
                </a:r>
                <a:br>
                  <a:rPr lang="bn-IN" dirty="0" smtClean="0">
                    <a:latin typeface="NikoshBAN" pitchFamily="2" charset="0"/>
                    <a:cs typeface="NikoshBAN" pitchFamily="2" charset="0"/>
                  </a:rPr>
                </a:br>
                <a:r>
                  <a:rPr lang="bn-IN" dirty="0">
                    <a:latin typeface="NikoshBAN" pitchFamily="2" charset="0"/>
                    <a:cs typeface="NikoshBAN" pitchFamily="2" charset="0"/>
                  </a:rPr>
                  <a:t/>
                </a:r>
                <a:r>
                  <a:rPr lang="bn-IN" dirty="0" smtClean="0">
                    <a:latin typeface="NikoshBAN" pitchFamily="2" charset="0"/>
                    <a:cs typeface="NikoshBAN" pitchFamily="2" charset="0"/>
                  </a:rPr>
                  <a:t/>
                </a:r>
                <a:r>
                  <a:rPr lang="bn-IN" sz="4800" dirty="0" smtClean="0">
                    <a:latin typeface="NikoshBAN" pitchFamily="2" charset="0"/>
                    <a:cs typeface="NikoshBAN" pitchFamily="2" charset="0"/>
                  </a:rPr>
                  <a:t>সুতরাং গড় </a:t>
                </a:r>
                <a:r>
                  <a:rPr lang="en-US" sz="4800" dirty="0" smtClean="0">
                    <a:latin typeface="NikoshBAN" pitchFamily="2" charset="0"/>
                    <a:cs typeface="NikoshBAN" pitchFamily="2" charset="0"/>
                  </a:rPr>
                  <a:t/>
                </a:r>
                <a:endParaRPr lang="en-US" dirty="0">
                  <a:latin typeface="NikoshBAN" pitchFamily="2" charset="0"/>
                  <a:cs typeface="NikoshBAN"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76200" y="152400"/>
                <a:ext cx="8942832" cy="4876800"/>
              </a:xfrm>
              <a:blipFill rotWithShape="1">
                <a:blip r:embed="rId4"/>
                <a:stretch>
                  <a:fillRect l="-883" t="-2481"/>
                </a:stretch>
              </a:blipFill>
              <a:ln w="38100">
                <a:solidFill>
                  <a:srgbClr val="0070C0"/>
                </a:solidFill>
              </a:ln>
            </p:spPr>
            <p:txBody>
              <a:bodyPr/>
              <a:lstStyle/>
              <a:p>
                <a:r>
                  <a:rPr lang="en-US">
                    <a:noFill/>
                  </a:rPr>
                  <a:t> </a:t>
                </a:r>
              </a:p>
            </p:txBody>
          </p:sp>
        </mc:Fallback>
      </mc:AlternateContent>
      <p:sp>
        <p:nvSpPr>
          <p:cNvPr id="3" name="Subtitle 2"/>
          <p:cNvSpPr>
            <a:spLocks noGrp="1"/>
          </p:cNvSpPr>
          <p:nvPr>
            <p:ph type="subTitle" idx="1"/>
          </p:nvPr>
        </p:nvSpPr>
        <p:spPr>
          <a:xfrm>
            <a:off x="76200" y="5105400"/>
            <a:ext cx="8946776" cy="1676400"/>
          </a:xfrm>
          <a:solidFill>
            <a:schemeClr val="accent3">
              <a:lumMod val="60000"/>
              <a:lumOff val="40000"/>
            </a:schemeClr>
          </a:solidFill>
          <a:ln w="38100">
            <a:solidFill>
              <a:srgbClr val="0070C0"/>
            </a:solidFill>
          </a:ln>
        </p:spPr>
        <p:txBody>
          <a:bodyPr lIns="0" tIns="0" rIns="0" bIns="0" anchor="ctr" anchorCtr="0">
            <a:normAutofit/>
          </a:bodyPr>
          <a:lstStyle/>
          <a:p>
            <a:pPr algn="l"/>
            <a:r>
              <a:rPr lang="en-US" b="1" dirty="0">
                <a:solidFill>
                  <a:srgbClr val="002060"/>
                </a:solidFill>
                <a:latin typeface="NikoshBAN" pitchFamily="2" charset="0"/>
                <a:cs typeface="NikoshBAN" pitchFamily="2" charset="0"/>
              </a:rPr>
              <a:t> </a:t>
            </a:r>
            <a:r>
              <a:rPr lang="en-US" b="1" dirty="0" smtClean="0">
                <a:solidFill>
                  <a:srgbClr val="002060"/>
                </a:solidFill>
                <a:latin typeface="NikoshBAN" pitchFamily="2" charset="0"/>
                <a:cs typeface="NikoshBAN" pitchFamily="2" charset="0"/>
              </a:rPr>
              <a:t>  </a:t>
            </a:r>
            <a:r>
              <a:rPr lang="bn-IN" dirty="0" smtClean="0">
                <a:solidFill>
                  <a:schemeClr val="tx1"/>
                </a:solidFill>
                <a:latin typeface="NikoshBAN" pitchFamily="2" charset="0"/>
                <a:cs typeface="NikoshBAN" pitchFamily="2" charset="0"/>
              </a:rPr>
              <a:t>সুতরাং, শিক্ষার্থীদের প্রাপ্ত নম্বরের গড়</a:t>
            </a:r>
            <a:endParaRPr lang="en-US" dirty="0">
              <a:solidFill>
                <a:schemeClr val="tx1"/>
              </a:solidFill>
              <a:latin typeface="NikoshBAN" pitchFamily="2" charset="0"/>
              <a:cs typeface="NikoshBAN" pitchFamily="2" charset="0"/>
            </a:endParaRPr>
          </a:p>
        </p:txBody>
      </p:sp>
      <p:sp>
        <p:nvSpPr>
          <p:cNvPr id="7" name="Title 1"/>
          <p:cNvSpPr txBox="1">
            <a:spLocks/>
          </p:cNvSpPr>
          <p:nvPr/>
        </p:nvSpPr>
        <p:spPr>
          <a:xfrm>
            <a:off x="7543800" y="808038"/>
            <a:ext cx="1371600" cy="1020762"/>
          </a:xfrm>
          <a:prstGeom prst="rect">
            <a:avLst/>
          </a:prstGeom>
        </p:spPr>
        <p:txBody>
          <a:bodyPr vert="horz" lIns="0" tIns="0" rIns="0" bIns="0" rtlCol="0"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rgbClr val="C00000"/>
                </a:solidFill>
                <a:latin typeface="NikoshBAN" pitchFamily="2" charset="0"/>
                <a:cs typeface="NikoshBAN" pitchFamily="2" charset="0"/>
              </a:rPr>
              <a:t>a</a:t>
            </a:r>
            <a:r>
              <a:rPr lang="bn-IN" sz="4000" dirty="0" smtClean="0">
                <a:solidFill>
                  <a:srgbClr val="C00000"/>
                </a:solidFill>
                <a:latin typeface="NikoshBAN" pitchFamily="2" charset="0"/>
                <a:cs typeface="NikoshBAN" pitchFamily="2" charset="0"/>
              </a:rPr>
              <a:t>=৬৭</a:t>
            </a:r>
            <a:endParaRPr lang="en-US" sz="4000" dirty="0">
              <a:solidFill>
                <a:srgbClr val="C00000"/>
              </a:solidFill>
              <a:latin typeface="NikoshBAN" pitchFamily="2" charset="0"/>
              <a:cs typeface="NikoshBAN" pitchFamily="2" charset="0"/>
            </a:endParaRPr>
          </a:p>
        </p:txBody>
      </p:sp>
      <p:sp>
        <p:nvSpPr>
          <p:cNvPr id="8" name="Title 1"/>
          <p:cNvSpPr txBox="1">
            <a:spLocks/>
          </p:cNvSpPr>
          <p:nvPr/>
        </p:nvSpPr>
        <p:spPr>
          <a:xfrm>
            <a:off x="6781800" y="5715000"/>
            <a:ext cx="1524000" cy="7159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IN" sz="6000" dirty="0" smtClean="0">
                <a:solidFill>
                  <a:srgbClr val="7030A0"/>
                </a:solidFill>
                <a:latin typeface="NikoshBAN" pitchFamily="2" charset="0"/>
                <a:cs typeface="NikoshBAN" pitchFamily="2" charset="0"/>
              </a:rPr>
              <a:t>=</a:t>
            </a:r>
            <a:r>
              <a:rPr lang="bn-IN" sz="4800" b="1" dirty="0" smtClean="0">
                <a:solidFill>
                  <a:srgbClr val="7030A0"/>
                </a:solidFill>
                <a:latin typeface="NikoshBAN" pitchFamily="2" charset="0"/>
                <a:cs typeface="NikoshBAN" pitchFamily="2" charset="0"/>
              </a:rPr>
              <a:t>৬৯</a:t>
            </a:r>
            <a:endParaRPr lang="en-US" sz="4800" b="1" dirty="0">
              <a:solidFill>
                <a:srgbClr val="7030A0"/>
              </a:solidFill>
              <a:latin typeface="NikoshBAN" pitchFamily="2" charset="0"/>
              <a:cs typeface="NikoshBAN" pitchFamily="2" charset="0"/>
            </a:endParaRPr>
          </a:p>
        </p:txBody>
      </p:sp>
      <p:pic>
        <p:nvPicPr>
          <p:cNvPr id="9" name="Picture 8"/>
          <p:cNvPicPr>
            <a:picLocks noChangeAspect="1"/>
          </p:cNvPicPr>
          <p:nvPr/>
        </p:nvPicPr>
        <p:blipFill rotWithShape="1">
          <a:blip r:embed="rId5">
            <a:extLst>
              <a:ext uri="{28A0092B-C50C-407E-A947-70E740481C1C}">
                <a14:useLocalDpi xmlns="" xmlns:a14="http://schemas.microsoft.com/office/drawing/2010/main" val="0"/>
              </a:ext>
            </a:extLst>
          </a:blip>
          <a:srcRect l="29604" t="5340" r="23465" b="19615"/>
          <a:stretch/>
        </p:blipFill>
        <p:spPr>
          <a:xfrm>
            <a:off x="3124200" y="2188246"/>
            <a:ext cx="3198488" cy="2688554"/>
          </a:xfrm>
          <a:prstGeom prst="rect">
            <a:avLst/>
          </a:prstGeom>
        </p:spPr>
      </p:pic>
    </p:spTree>
    <p:extLst>
      <p:ext uri="{BB962C8B-B14F-4D97-AF65-F5344CB8AC3E}">
        <p14:creationId xmlns="" xmlns:p14="http://schemas.microsoft.com/office/powerpoint/2010/main" val="2996960438"/>
      </p:ext>
    </p:extLst>
  </p:cSld>
  <p:clrMapOvr>
    <a:masterClrMapping/>
  </p:clrMapOvr>
  <mc:AlternateContent xmlns:mc="http://schemas.openxmlformats.org/markup-compatibility/2006">
    <mc:Choice xmlns="" xmlns:p14="http://schemas.microsoft.com/office/powerpoint/2010/main" Requires="p14">
      <p:transition spd="slow" p14:dur="1600">
        <p14:prism isInverted="1"/>
        <p:sndAc>
          <p:stSnd>
            <p:snd r:embed="rId6" name="chimes.wav"/>
          </p:stSnd>
        </p:sndAc>
      </p:transition>
    </mc:Choice>
    <mc:Fallback>
      <p:transition spd="slow">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10000" fill="hold" grpId="1" nodeType="afterEffect">
                                  <p:stCondLst>
                                    <p:cond delay="0"/>
                                  </p:stCondLst>
                                  <p:childTnLst>
                                    <p:anim calcmode="discrete" valueType="str">
                                      <p:cBhvr>
                                        <p:cTn id="9"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subTnLst>
                                    <p:audio>
                                      <p:cMediaNode vol="100000">
                                        <p:cTn display="0" masterRel="sameClick">
                                          <p:stCondLst>
                                            <p:cond evt="begin" delay="0">
                                              <p:tn val="12"/>
                                            </p:cond>
                                          </p:stCondLst>
                                          <p:endCondLst>
                                            <p:cond evt="onStopAudio" delay="0">
                                              <p:tgtEl>
                                                <p:sldTgt/>
                                              </p:tgtEl>
                                            </p:cond>
                                          </p:endCondLst>
                                        </p:cTn>
                                        <p:tgtEl>
                                          <p:sndTgt r:embed="rId2" name="chimes.wav"/>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3" name="applause.wav"/>
                                        </p:tgtEl>
                                      </p:cMediaNode>
                                    </p:audio>
                                  </p:subTnLst>
                                </p:cTn>
                              </p:par>
                            </p:childTnLst>
                          </p:cTn>
                        </p:par>
                        <p:par>
                          <p:cTn id="19" fill="hold">
                            <p:stCondLst>
                              <p:cond delay="0"/>
                            </p:stCondLst>
                            <p:childTnLst>
                              <p:par>
                                <p:cTn id="20" presetID="35" presetClass="emph" presetSubtype="0" repeatCount="10000" fill="hold" grpId="1" nodeType="afterEffect">
                                  <p:stCondLst>
                                    <p:cond delay="0"/>
                                  </p:stCondLst>
                                  <p:childTnLst>
                                    <p:anim calcmode="discrete" valueType="str">
                                      <p:cBhvr>
                                        <p:cTn id="21" dur="1000" fill="hold"/>
                                        <p:tgtEl>
                                          <p:spTgt spid="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a:solidFill>
            <a:schemeClr val="accent5">
              <a:lumMod val="40000"/>
              <a:lumOff val="60000"/>
            </a:schemeClr>
          </a:solidFill>
          <a:ln w="136525">
            <a:solidFill>
              <a:srgbClr val="7030A0"/>
            </a:solidFill>
            <a:prstDash val="sysDot"/>
          </a:ln>
        </p:spPr>
        <p:txBody>
          <a:bodyPr lIns="91440" tIns="274320" bIns="91440" anchor="t" anchorCtr="0">
            <a:normAutofit/>
          </a:bodyPr>
          <a:lstStyle/>
          <a:p>
            <a:pPr algn="l"/>
            <a:r>
              <a:rPr lang="bn-IN" sz="4800" dirty="0" smtClean="0">
                <a:latin typeface="NikoshBAN" pitchFamily="2" charset="0"/>
                <a:cs typeface="NikoshBAN" pitchFamily="2" charset="0"/>
              </a:rPr>
              <a:t>         </a:t>
            </a:r>
            <a:r>
              <a:rPr lang="en-US" sz="4800" dirty="0" smtClean="0">
                <a:latin typeface="NikoshBAN" pitchFamily="2" charset="0"/>
                <a:cs typeface="NikoshBAN" pitchFamily="2" charset="0"/>
              </a:rPr>
              <a:t>		</a:t>
            </a:r>
            <a:r>
              <a:rPr lang="bn-IN" sz="5400" u="sng" dirty="0" smtClean="0">
                <a:solidFill>
                  <a:srgbClr val="0070C0"/>
                </a:solidFill>
                <a:latin typeface="NikoshBAN" pitchFamily="2" charset="0"/>
                <a:cs typeface="NikoshBAN" pitchFamily="2" charset="0"/>
              </a:rPr>
              <a:t>দলগত কাজ</a:t>
            </a:r>
            <a:r>
              <a:rPr lang="bn-IN" sz="4800" dirty="0" smtClean="0">
                <a:solidFill>
                  <a:srgbClr val="0070C0"/>
                </a:solidFill>
                <a:latin typeface="NikoshBAN" pitchFamily="2" charset="0"/>
                <a:cs typeface="NikoshBAN" pitchFamily="2" charset="0"/>
              </a:rPr>
              <a:t>      </a:t>
            </a:r>
            <a:r>
              <a:rPr lang="bn-IN" dirty="0" smtClean="0">
                <a:latin typeface="NikoshBAN" pitchFamily="2" charset="0"/>
                <a:cs typeface="NikoshBAN" pitchFamily="2" charset="0"/>
              </a:rPr>
              <a:t/>
            </a:r>
            <a:br>
              <a:rPr lang="bn-IN" dirty="0" smtClean="0">
                <a:latin typeface="NikoshBAN" pitchFamily="2" charset="0"/>
                <a:cs typeface="NikoshBAN" pitchFamily="2" charset="0"/>
              </a:rPr>
            </a:br>
            <a:r>
              <a:rPr lang="bn-IN" dirty="0">
                <a:latin typeface="NikoshBAN" pitchFamily="2" charset="0"/>
                <a:cs typeface="NikoshBAN" pitchFamily="2" charset="0"/>
              </a:rPr>
              <a:t/>
            </a:r>
            <a:br>
              <a:rPr lang="bn-IN" dirty="0">
                <a:latin typeface="NikoshBAN" pitchFamily="2" charset="0"/>
                <a:cs typeface="NikoshBAN" pitchFamily="2" charset="0"/>
              </a:rPr>
            </a:br>
            <a:r>
              <a:rPr lang="en-US" dirty="0" smtClean="0">
                <a:latin typeface="NikoshBAN" pitchFamily="2" charset="0"/>
                <a:cs typeface="NikoshBAN" pitchFamily="2" charset="0"/>
              </a:rPr>
              <a:t>  </a:t>
            </a:r>
            <a:r>
              <a:rPr lang="bn-IN" sz="3200" dirty="0" smtClean="0">
                <a:latin typeface="NikoshBAN" pitchFamily="2" charset="0"/>
                <a:cs typeface="NikoshBAN" pitchFamily="2" charset="0"/>
              </a:rPr>
              <a:t>৩৫,৪২,২৭,৩৮,৩৬,২৯,৩৭,৪৫,৪৩,৩০,২৫,</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৩৪,৪৭,৫৫,৬২,৪৮,৫৯,৫৭,৫০,৪১,৪০,৫৮,২৬,৩৩,৫২</a:t>
            </a:r>
            <a:r>
              <a:rPr lang="bn-IN" sz="4000" dirty="0" smtClean="0">
                <a:latin typeface="NikoshBAN" pitchFamily="2" charset="0"/>
                <a:cs typeface="NikoshBAN" pitchFamily="2" charset="0"/>
              </a:rPr>
              <a:t/>
            </a:r>
            <a:br>
              <a:rPr lang="bn-IN" sz="4000" dirty="0" smtClean="0">
                <a:latin typeface="NikoshBAN" pitchFamily="2" charset="0"/>
                <a:cs typeface="NikoshBAN" pitchFamily="2" charset="0"/>
              </a:rPr>
            </a:b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সংখ্যাগুলোর সরাসরি গড় নির্ণয় কর।</a:t>
            </a:r>
            <a:br>
              <a:rPr lang="bn-IN" sz="4000" dirty="0" smtClean="0">
                <a:latin typeface="NikoshBAN" pitchFamily="2" charset="0"/>
                <a:cs typeface="NikoshBAN" pitchFamily="2" charset="0"/>
              </a:rPr>
            </a:b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শ্রেণি ব্যবধান ৫ ধরে গণসংখ্যা</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নিবেশণ সারণি তৈরী কর। </a:t>
            </a:r>
            <a:endParaRPr lang="en-US" sz="4000" dirty="0">
              <a:latin typeface="NikoshBAN" pitchFamily="2" charset="0"/>
              <a:cs typeface="NikoshBAN" pitchFamily="2" charset="0"/>
            </a:endParaRPr>
          </a:p>
        </p:txBody>
      </p:sp>
    </p:spTree>
    <p:extLst>
      <p:ext uri="{BB962C8B-B14F-4D97-AF65-F5344CB8AC3E}">
        <p14:creationId xmlns="" xmlns:p14="http://schemas.microsoft.com/office/powerpoint/2010/main" val="30124579"/>
      </p:ext>
    </p:extLst>
  </p:cSld>
  <p:clrMapOvr>
    <a:masterClrMapping/>
  </p:clrMapOvr>
  <mc:AlternateContent xmlns:mc="http://schemas.openxmlformats.org/markup-compatibility/2006">
    <mc:Choice xmlns="" xmlns:p14="http://schemas.microsoft.com/office/powerpoint/2010/main" Requires="p14">
      <p:transition spd="slow">
        <p14:gallery dir="l"/>
        <p:sndAc>
          <p:stSnd>
            <p:snd r:embed="rId3"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a:solidFill>
            <a:srgbClr val="92D050"/>
          </a:solidFill>
          <a:ln w="76200">
            <a:solidFill>
              <a:srgbClr val="7030A0"/>
            </a:solidFill>
          </a:ln>
        </p:spPr>
        <p:txBody>
          <a:bodyPr lIns="182880" tIns="731520">
            <a:noAutofit/>
          </a:bodyPr>
          <a:lstStyle/>
          <a:p>
            <a:pPr algn="l"/>
            <a:r>
              <a:rPr lang="en-US" sz="3200" i="1" dirty="0" smtClean="0">
                <a:solidFill>
                  <a:srgbClr val="7030A0"/>
                </a:solidFill>
                <a:latin typeface="NikoshBAN" pitchFamily="2" charset="0"/>
                <a:cs typeface="NikoshBAN" pitchFamily="2" charset="0"/>
              </a:rPr>
              <a:t>	</a:t>
            </a:r>
            <a:r>
              <a:rPr lang="bn-IN" sz="3200" dirty="0" smtClean="0">
                <a:latin typeface="NikoshBAN" pitchFamily="2" charset="0"/>
                <a:cs typeface="NikoshBAN" pitchFamily="2" charset="0"/>
              </a:rPr>
              <a:t>জুলাই </a:t>
            </a:r>
            <a:r>
              <a:rPr lang="bn-IN" sz="3200" dirty="0" smtClean="0">
                <a:latin typeface="NikoshBAN" pitchFamily="2" charset="0"/>
                <a:cs typeface="NikoshBAN" pitchFamily="2" charset="0"/>
              </a:rPr>
              <a:t>মাসের ৩১ দিনের বৃস্টিপাতের</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পরিমা</a:t>
            </a:r>
            <a:r>
              <a:rPr lang="bn-BD" sz="3200" dirty="0" smtClean="0">
                <a:latin typeface="NikoshBAN" pitchFamily="2" charset="0"/>
                <a:cs typeface="NikoshBAN" pitchFamily="2" charset="0"/>
              </a:rPr>
              <a:t>ন সে</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.মি.</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স্কেলে</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নি</a:t>
            </a:r>
            <a:r>
              <a:rPr lang="bn-BD" sz="3200" dirty="0" smtClean="0">
                <a:latin typeface="NikoshBAN" pitchFamily="2" charset="0"/>
                <a:cs typeface="NikoshBAN" pitchFamily="2" charset="0"/>
              </a:rPr>
              <a:t>ম্ন রূপ</a:t>
            </a:r>
            <a:r>
              <a:rPr lang="bn-IN" sz="3200" dirty="0" smtClean="0">
                <a:latin typeface="NikoshBAN" pitchFamily="2" charset="0"/>
                <a:cs typeface="NikoshBAN" pitchFamily="2" charset="0"/>
              </a:rPr>
              <a:t>।</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
            </a:r>
            <a:br>
              <a:rPr lang="bn-IN" sz="3200" dirty="0" smtClean="0">
                <a:latin typeface="NikoshBAN" pitchFamily="2" charset="0"/>
                <a:cs typeface="NikoshBAN" pitchFamily="2" charset="0"/>
              </a:rPr>
            </a:br>
            <a:r>
              <a:rPr lang="bn-IN" sz="3200" dirty="0" smtClean="0">
                <a:latin typeface="NikoshBAN" pitchFamily="2" charset="0"/>
                <a:cs typeface="NikoshBAN" pitchFamily="2" charset="0"/>
              </a:rPr>
              <a:t>  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৫,</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৪,</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৬,</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৭,</a:t>
            </a:r>
            <a:r>
              <a:rPr lang="en-US" sz="3200" dirty="0">
                <a:latin typeface="NikoshBAN" pitchFamily="2" charset="0"/>
                <a:cs typeface="NikoshBAN" pitchFamily="2" charset="0"/>
              </a:rPr>
              <a:t> </a:t>
            </a:r>
            <a:r>
              <a:rPr lang="bn-IN" sz="3200" dirty="0" smtClean="0">
                <a:latin typeface="NikoshBAN" pitchFamily="2" charset="0"/>
                <a:cs typeface="NikoshBAN" pitchFamily="2" charset="0"/>
              </a:rPr>
              <a:t>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০,</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৩,৭,</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৮,</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১০,</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৫,</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৬,</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bn-IN" sz="3200" dirty="0" smtClean="0">
                <a:latin typeface="NikoshBAN" pitchFamily="2" charset="0"/>
                <a:cs typeface="NikoshBAN" pitchFamily="2" charset="0"/>
              </a:rPr>
              <a:t>  ১,</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৭,</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০,</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০,</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৪,</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৫,</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৯,</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১৫,</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১৩,</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১৪</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bn-IN" sz="3200" dirty="0">
                <a:solidFill>
                  <a:srgbClr val="7030A0"/>
                </a:solidFill>
                <a:latin typeface="NikoshBAN" pitchFamily="2" charset="0"/>
                <a:cs typeface="NikoshBAN" pitchFamily="2" charset="0"/>
              </a:rPr>
              <a:t>*</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শ্রেণি ব্যবধান </a:t>
            </a:r>
            <a:r>
              <a:rPr lang="en-US" sz="3200" dirty="0" smtClean="0">
                <a:latin typeface="NikoshBAN" pitchFamily="2" charset="0"/>
                <a:cs typeface="NikoshBAN" pitchFamily="2" charset="0"/>
              </a:rPr>
              <a:t>3</a:t>
            </a:r>
            <a:r>
              <a:rPr lang="bn-IN" sz="3200" dirty="0" smtClean="0">
                <a:latin typeface="NikoshBAN" pitchFamily="2" charset="0"/>
                <a:cs typeface="NikoshBAN" pitchFamily="2" charset="0"/>
              </a:rPr>
              <a:t> ধরে ট্যালি চিহ্নের মাধ্যমে </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গণসংখ্যা নিবেশণ সারণি তৈরী কর এবং সারণি থেকে সংক্ষিপ্ত পদ্ধতিতে </a:t>
            </a:r>
            <a:r>
              <a:rPr lang="bn-IN" sz="3200" dirty="0">
                <a:latin typeface="NikoshBAN" pitchFamily="2" charset="0"/>
                <a:cs typeface="NikoshBAN" pitchFamily="2" charset="0"/>
              </a:rPr>
              <a:t>জুলাই মাসের </a:t>
            </a:r>
            <a:r>
              <a:rPr lang="bn-IN" sz="3200" dirty="0" smtClean="0">
                <a:latin typeface="NikoshBAN" pitchFamily="2" charset="0"/>
                <a:cs typeface="NikoshBAN" pitchFamily="2" charset="0"/>
              </a:rPr>
              <a:t>বৃস্টিপাতের</a:t>
            </a:r>
            <a:r>
              <a:rPr lang="en-US" sz="3200" dirty="0">
                <a:latin typeface="NikoshBAN" pitchFamily="2" charset="0"/>
                <a:cs typeface="NikoshBAN" pitchFamily="2" charset="0"/>
              </a:rPr>
              <a:t> </a:t>
            </a:r>
            <a:r>
              <a:rPr lang="bn-IN" sz="3200" dirty="0" smtClean="0">
                <a:latin typeface="NikoshBAN" pitchFamily="2" charset="0"/>
                <a:cs typeface="NikoshBAN" pitchFamily="2" charset="0"/>
              </a:rPr>
              <a:t>গড় নির্ণয় কর।</a:t>
            </a: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endParaRPr lang="en-US" sz="4800" dirty="0">
              <a:latin typeface="NikoshBAN" pitchFamily="2" charset="0"/>
              <a:cs typeface="NikoshBAN" pitchFamily="2" charset="0"/>
            </a:endParaRPr>
          </a:p>
        </p:txBody>
      </p:sp>
      <p:sp>
        <p:nvSpPr>
          <p:cNvPr id="4" name="TextBox 3"/>
          <p:cNvSpPr txBox="1"/>
          <p:nvPr/>
        </p:nvSpPr>
        <p:spPr>
          <a:xfrm>
            <a:off x="2667000" y="457200"/>
            <a:ext cx="3048000" cy="646331"/>
          </a:xfrm>
          <a:prstGeom prst="rect">
            <a:avLst/>
          </a:prstGeom>
          <a:noFill/>
        </p:spPr>
        <p:txBody>
          <a:bodyPr wrap="square" rtlCol="0">
            <a:spAutoFit/>
          </a:bodyPr>
          <a:lstStyle/>
          <a:p>
            <a:r>
              <a:rPr lang="bn-BD" sz="3600" dirty="0" smtClean="0">
                <a:solidFill>
                  <a:srgbClr val="FF0000"/>
                </a:solidFill>
              </a:rPr>
              <a:t>বাড়ির কাজ</a:t>
            </a:r>
            <a:endParaRPr lang="en-US" sz="3600" dirty="0">
              <a:solidFill>
                <a:srgbClr val="FF0000"/>
              </a:solidFill>
            </a:endParaRPr>
          </a:p>
        </p:txBody>
      </p:sp>
    </p:spTree>
    <p:extLst>
      <p:ext uri="{BB962C8B-B14F-4D97-AF65-F5344CB8AC3E}">
        <p14:creationId xmlns="" xmlns:p14="http://schemas.microsoft.com/office/powerpoint/2010/main" val="2421483025"/>
      </p:ext>
    </p:extLst>
  </p:cSld>
  <p:clrMapOvr>
    <a:masterClrMapping/>
  </p:clrMapOvr>
  <p:transition spd="slow">
    <p:pull/>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9).jpg"/>
          <p:cNvPicPr>
            <a:picLocks noGrp="1" noChangeAspect="1"/>
          </p:cNvPicPr>
          <p:nvPr>
            <p:ph idx="1"/>
          </p:nvPr>
        </p:nvPicPr>
        <p:blipFill>
          <a:blip r:embed="rId2"/>
          <a:stretch>
            <a:fillRect/>
          </a:stretch>
        </p:blipFill>
        <p:spPr>
          <a:xfrm>
            <a:off x="0" y="288763"/>
            <a:ext cx="8991600" cy="665712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76200" y="76200"/>
            <a:ext cx="8988552" cy="2362200"/>
          </a:xfrm>
          <a:solidFill>
            <a:srgbClr val="00B050"/>
          </a:solidFill>
          <a:ln w="57150">
            <a:solidFill>
              <a:srgbClr val="7030A0"/>
            </a:solidFill>
          </a:ln>
        </p:spPr>
        <p:txBody>
          <a:bodyPr>
            <a:normAutofit/>
          </a:bodyPr>
          <a:lstStyle/>
          <a:p>
            <a:r>
              <a:rPr lang="en-US" sz="6000" dirty="0" err="1" smtClean="0">
                <a:solidFill>
                  <a:srgbClr val="7030A0"/>
                </a:solidFill>
                <a:latin typeface="NikoshBAN" pitchFamily="2" charset="0"/>
                <a:cs typeface="NikoshBAN" pitchFamily="2" charset="0"/>
              </a:rPr>
              <a:t>শিক্ষক</a:t>
            </a:r>
            <a:r>
              <a:rPr lang="en-US" sz="6000" dirty="0" smtClean="0">
                <a:solidFill>
                  <a:srgbClr val="7030A0"/>
                </a:solidFill>
                <a:latin typeface="NikoshBAN" pitchFamily="2" charset="0"/>
                <a:cs typeface="NikoshBAN" pitchFamily="2" charset="0"/>
              </a:rPr>
              <a:t> </a:t>
            </a:r>
            <a:r>
              <a:rPr lang="bn-IN" sz="6000" dirty="0" smtClean="0">
                <a:solidFill>
                  <a:srgbClr val="7030A0"/>
                </a:solidFill>
                <a:latin typeface="NikoshBAN" pitchFamily="2" charset="0"/>
                <a:cs typeface="NikoshBAN" pitchFamily="2" charset="0"/>
              </a:rPr>
              <a:t>পরিচিতি</a:t>
            </a:r>
            <a:endParaRPr lang="en-US" sz="4800" b="1" dirty="0">
              <a:solidFill>
                <a:srgbClr val="7030A0"/>
              </a:solidFill>
              <a:latin typeface="NikoshBAN" pitchFamily="2" charset="0"/>
              <a:cs typeface="NikoshBAN" pitchFamily="2" charset="0"/>
            </a:endParaRPr>
          </a:p>
        </p:txBody>
      </p:sp>
      <p:sp>
        <p:nvSpPr>
          <p:cNvPr id="13" name="Subtitle 2"/>
          <p:cNvSpPr txBox="1">
            <a:spLocks/>
          </p:cNvSpPr>
          <p:nvPr/>
        </p:nvSpPr>
        <p:spPr>
          <a:xfrm>
            <a:off x="155448" y="2362200"/>
            <a:ext cx="8988552" cy="4267200"/>
          </a:xfrm>
          <a:prstGeom prst="rect">
            <a:avLst/>
          </a:prstGeom>
          <a:solidFill>
            <a:srgbClr val="92D050"/>
          </a:solidFill>
          <a:ln w="57150">
            <a:solidFill>
              <a:srgbClr val="7030A0"/>
            </a:solidFill>
          </a:ln>
        </p:spPr>
        <p:txBody>
          <a:bodyPr vert="horz" lIns="91440" tIns="9144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err="1" smtClean="0">
                <a:solidFill>
                  <a:srgbClr val="7030A0"/>
                </a:solidFill>
                <a:latin typeface="NikoshBAN" pitchFamily="2" charset="0"/>
                <a:cs typeface="NikoshBAN" pitchFamily="2" charset="0"/>
              </a:rPr>
              <a:t>আব্দুর</a:t>
            </a:r>
            <a:r>
              <a:rPr lang="en-US" sz="3600" dirty="0" smtClean="0">
                <a:solidFill>
                  <a:srgbClr val="7030A0"/>
                </a:solidFill>
                <a:latin typeface="NikoshBAN" pitchFamily="2" charset="0"/>
                <a:cs typeface="NikoshBAN" pitchFamily="2" charset="0"/>
              </a:rPr>
              <a:t> </a:t>
            </a:r>
            <a:r>
              <a:rPr lang="en-US" sz="3600" dirty="0" err="1" smtClean="0">
                <a:solidFill>
                  <a:srgbClr val="7030A0"/>
                </a:solidFill>
                <a:latin typeface="NikoshBAN" pitchFamily="2" charset="0"/>
                <a:cs typeface="NikoshBAN" pitchFamily="2" charset="0"/>
              </a:rPr>
              <a:t>রাজ্জাক</a:t>
            </a:r>
            <a:r>
              <a:rPr lang="en-US" sz="3600" dirty="0" smtClean="0">
                <a:solidFill>
                  <a:srgbClr val="7030A0"/>
                </a:solidFill>
                <a:latin typeface="NikoshBAN" pitchFamily="2" charset="0"/>
                <a:cs typeface="NikoshBAN" pitchFamily="2" charset="0"/>
              </a:rPr>
              <a:t> </a:t>
            </a:r>
            <a:r>
              <a:rPr lang="en-US" sz="3600" dirty="0" err="1" smtClean="0">
                <a:solidFill>
                  <a:srgbClr val="7030A0"/>
                </a:solidFill>
                <a:latin typeface="NikoshBAN" pitchFamily="2" charset="0"/>
                <a:cs typeface="NikoshBAN" pitchFamily="2" charset="0"/>
              </a:rPr>
              <a:t>রুবেল</a:t>
            </a:r>
            <a:endParaRPr lang="en-US" sz="3600" dirty="0" smtClean="0">
              <a:solidFill>
                <a:srgbClr val="7030A0"/>
              </a:solidFill>
              <a:latin typeface="NikoshBAN" pitchFamily="2" charset="0"/>
              <a:cs typeface="NikoshBAN" pitchFamily="2" charset="0"/>
            </a:endParaRPr>
          </a:p>
          <a:p>
            <a:r>
              <a:rPr lang="en-US" sz="2400" dirty="0" err="1" smtClean="0">
                <a:solidFill>
                  <a:srgbClr val="7030A0"/>
                </a:solidFill>
                <a:latin typeface="NikoshBAN" pitchFamily="2" charset="0"/>
                <a:cs typeface="NikoshBAN" pitchFamily="2" charset="0"/>
              </a:rPr>
              <a:t>সহকারী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শিক্ষক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গণিত</a:t>
            </a:r>
            <a:r>
              <a:rPr lang="en-US" sz="2400" dirty="0" smtClean="0">
                <a:solidFill>
                  <a:srgbClr val="7030A0"/>
                </a:solidFill>
                <a:latin typeface="NikoshBAN" pitchFamily="2" charset="0"/>
                <a:cs typeface="NikoshBAN" pitchFamily="2" charset="0"/>
              </a:rPr>
              <a:t>)</a:t>
            </a:r>
          </a:p>
          <a:p>
            <a:r>
              <a:rPr lang="en-US" sz="2000" dirty="0" err="1" smtClean="0">
                <a:solidFill>
                  <a:srgbClr val="7030A0"/>
                </a:solidFill>
                <a:latin typeface="NikoshBAN" pitchFamily="2" charset="0"/>
                <a:cs typeface="NikoshBAN" pitchFamily="2" charset="0"/>
              </a:rPr>
              <a:t>আলহাজ্ব</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সমসের</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উদ্দিন</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উচ্চ</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বিদ্যালয়</a:t>
            </a:r>
            <a:endParaRPr lang="en-US" sz="2000" dirty="0" smtClean="0">
              <a:solidFill>
                <a:srgbClr val="7030A0"/>
              </a:solidFill>
              <a:latin typeface="NikoshBAN" pitchFamily="2" charset="0"/>
              <a:cs typeface="NikoshBAN" pitchFamily="2" charset="0"/>
            </a:endParaRPr>
          </a:p>
          <a:p>
            <a:r>
              <a:rPr lang="en-US" sz="2000" dirty="0" err="1" smtClean="0">
                <a:solidFill>
                  <a:srgbClr val="7030A0"/>
                </a:solidFill>
                <a:latin typeface="NikoshBAN" pitchFamily="2" charset="0"/>
                <a:cs typeface="NikoshBAN" pitchFamily="2" charset="0"/>
              </a:rPr>
              <a:t>হাতীবান্ধা</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লালমনিরহাট</a:t>
            </a:r>
            <a:r>
              <a:rPr lang="en-US" sz="2000" dirty="0" smtClean="0">
                <a:solidFill>
                  <a:srgbClr val="7030A0"/>
                </a:solidFill>
                <a:latin typeface="NikoshBAN" pitchFamily="2" charset="0"/>
                <a:cs typeface="NikoshBAN" pitchFamily="2" charset="0"/>
              </a:rPr>
              <a:t> ।</a:t>
            </a:r>
          </a:p>
          <a:p>
            <a:r>
              <a:rPr lang="en-US" sz="2000" dirty="0" smtClean="0">
                <a:solidFill>
                  <a:srgbClr val="7030A0"/>
                </a:solidFill>
                <a:latin typeface="NikoshBAN" pitchFamily="2" charset="0"/>
                <a:cs typeface="NikoshBAN" pitchFamily="2" charset="0"/>
              </a:rPr>
              <a:t>Email: </a:t>
            </a:r>
            <a:r>
              <a:rPr lang="en-US" sz="2000" dirty="0" smtClean="0">
                <a:solidFill>
                  <a:srgbClr val="7030A0"/>
                </a:solidFill>
                <a:latin typeface="NikoshBAN" pitchFamily="2" charset="0"/>
                <a:cs typeface="NikoshBAN" pitchFamily="2" charset="0"/>
                <a:hlinkClick r:id="rId3"/>
              </a:rPr>
              <a:t>razzaque832@gmail.com</a:t>
            </a:r>
            <a:endParaRPr lang="en-US" sz="2000" dirty="0" smtClean="0">
              <a:solidFill>
                <a:srgbClr val="7030A0"/>
              </a:solidFill>
              <a:latin typeface="NikoshBAN" pitchFamily="2" charset="0"/>
              <a:cs typeface="NikoshBAN" pitchFamily="2" charset="0"/>
            </a:endParaRPr>
          </a:p>
          <a:p>
            <a:r>
              <a:rPr lang="en-US" sz="2000" dirty="0" smtClean="0">
                <a:solidFill>
                  <a:srgbClr val="7030A0"/>
                </a:solidFill>
                <a:latin typeface="NikoshBAN" pitchFamily="2" charset="0"/>
                <a:cs typeface="NikoshBAN" pitchFamily="2" charset="0"/>
              </a:rPr>
              <a:t>ফোনঃ01714861832</a:t>
            </a:r>
            <a:endParaRPr lang="bn-IN" sz="2000" dirty="0" smtClean="0">
              <a:solidFill>
                <a:srgbClr val="7030A0"/>
              </a:solidFill>
              <a:latin typeface="NikoshBAN" pitchFamily="2" charset="0"/>
              <a:cs typeface="NikoshBAN" pitchFamily="2" charset="0"/>
            </a:endParaRPr>
          </a:p>
          <a:p>
            <a:r>
              <a:rPr lang="bn-IN" sz="4000" dirty="0" smtClean="0">
                <a:solidFill>
                  <a:srgbClr val="0070C0"/>
                </a:solidFill>
                <a:latin typeface="SutonnyMJ" pitchFamily="2" charset="0"/>
              </a:rPr>
              <a:t>    </a:t>
            </a:r>
            <a:endParaRPr lang="en-US" sz="4000" dirty="0" smtClean="0">
              <a:solidFill>
                <a:srgbClr val="0070C0"/>
              </a:solidFill>
              <a:latin typeface="SutonnyMJ" pitchFamily="2" charset="0"/>
            </a:endParaRPr>
          </a:p>
          <a:p>
            <a:endParaRPr lang="en-US" dirty="0"/>
          </a:p>
        </p:txBody>
      </p:sp>
      <p:pic>
        <p:nvPicPr>
          <p:cNvPr id="9" name="Picture 8" descr="IMG_20191025_202055.jpg"/>
          <p:cNvPicPr>
            <a:picLocks noChangeAspect="1"/>
          </p:cNvPicPr>
          <p:nvPr/>
        </p:nvPicPr>
        <p:blipFill>
          <a:blip r:embed="rId4"/>
          <a:stretch>
            <a:fillRect/>
          </a:stretch>
        </p:blipFill>
        <p:spPr>
          <a:xfrm>
            <a:off x="6638925" y="3810000"/>
            <a:ext cx="2505075" cy="2886075"/>
          </a:xfrm>
          <a:prstGeom prst="rect">
            <a:avLst/>
          </a:prstGeom>
        </p:spPr>
      </p:pic>
    </p:spTree>
    <p:extLst>
      <p:ext uri="{BB962C8B-B14F-4D97-AF65-F5344CB8AC3E}">
        <p14:creationId xmlns="" xmlns:p14="http://schemas.microsoft.com/office/powerpoint/2010/main" val="1411531938"/>
      </p:ext>
    </p:extLst>
  </p:cSld>
  <p:clrMapOvr>
    <a:masterClrMapping/>
  </p:clrMapOvr>
  <mc:AlternateContent xmlns:mc="http://schemas.openxmlformats.org/markup-compatibility/2006">
    <mc:Choice xmlns="" xmlns:p14="http://schemas.microsoft.com/office/powerpoint/2010/main" Requires="p14">
      <p:transition spd="slow">
        <p14:prism isInverted="1"/>
        <p:sndAc>
          <p:stSnd>
            <p:snd r:embed="rId5"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278562"/>
          </a:xfrm>
          <a:solidFill>
            <a:schemeClr val="accent5">
              <a:lumMod val="60000"/>
              <a:lumOff val="40000"/>
            </a:schemeClr>
          </a:solidFill>
          <a:ln w="114300" cap="rnd" cmpd="thinThick">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l="-100000" t="-100000"/>
            </a:gradFill>
            <a:prstDash val="sysDash"/>
            <a:round/>
          </a:ln>
        </p:spPr>
        <p:txBody>
          <a:bodyPr>
            <a:normAutofit/>
          </a:bodyPr>
          <a:lstStyle/>
          <a:p>
            <a:r>
              <a:rPr lang="bn-IN" sz="4000" dirty="0" smtClean="0">
                <a:solidFill>
                  <a:srgbClr val="7030A0"/>
                </a:solidFill>
                <a:latin typeface="NikoshBAN" pitchFamily="2" charset="0"/>
                <a:cs typeface="NikoshBAN" pitchFamily="2" charset="0"/>
              </a:rPr>
              <a:t>শ্রেণি</a:t>
            </a:r>
            <a:r>
              <a:rPr lang="en-US" sz="4000" b="1" dirty="0" smtClean="0">
                <a:solidFill>
                  <a:srgbClr val="7030A0"/>
                </a:solidFill>
                <a:latin typeface="NikoshBAN" pitchFamily="2" charset="0"/>
                <a:cs typeface="NikoshBAN" pitchFamily="2" charset="0"/>
              </a:rPr>
              <a:t>: </a:t>
            </a:r>
            <a:r>
              <a:rPr lang="bn-IN" sz="4000" dirty="0" smtClean="0">
                <a:solidFill>
                  <a:srgbClr val="7030A0"/>
                </a:solidFill>
                <a:latin typeface="NikoshBAN" pitchFamily="2" charset="0"/>
                <a:cs typeface="NikoshBAN" pitchFamily="2" charset="0"/>
              </a:rPr>
              <a:t>৯ম</a:t>
            </a:r>
            <a:r>
              <a:rPr lang="bn-IN" sz="4000" dirty="0">
                <a:solidFill>
                  <a:srgbClr val="7030A0"/>
                </a:solidFill>
                <a:latin typeface="NikoshBAN" pitchFamily="2" charset="0"/>
                <a:cs typeface="NikoshBAN" pitchFamily="2" charset="0"/>
              </a:rPr>
              <a:t/>
            </a:r>
            <a:br>
              <a:rPr lang="bn-IN" sz="4000" dirty="0">
                <a:solidFill>
                  <a:srgbClr val="7030A0"/>
                </a:solidFill>
                <a:latin typeface="NikoshBAN" pitchFamily="2" charset="0"/>
                <a:cs typeface="NikoshBAN" pitchFamily="2" charset="0"/>
              </a:rPr>
            </a:br>
            <a:r>
              <a:rPr lang="bn-IN" sz="4000" dirty="0" smtClean="0">
                <a:solidFill>
                  <a:srgbClr val="7030A0"/>
                </a:solidFill>
                <a:latin typeface="NikoshBAN" pitchFamily="2" charset="0"/>
                <a:cs typeface="NikoshBAN" pitchFamily="2" charset="0"/>
              </a:rPr>
              <a:t>বিষয়</a:t>
            </a:r>
            <a:r>
              <a:rPr lang="en-US" sz="4000" dirty="0" smtClean="0">
                <a:solidFill>
                  <a:srgbClr val="7030A0"/>
                </a:solidFill>
                <a:latin typeface="NikoshBAN" pitchFamily="2" charset="0"/>
                <a:cs typeface="NikoshBAN" pitchFamily="2" charset="0"/>
              </a:rPr>
              <a:t>: </a:t>
            </a:r>
            <a:r>
              <a:rPr lang="bn-IN" sz="4000" dirty="0" smtClean="0">
                <a:solidFill>
                  <a:srgbClr val="7030A0"/>
                </a:solidFill>
                <a:latin typeface="NikoshBAN" pitchFamily="2" charset="0"/>
                <a:cs typeface="NikoshBAN" pitchFamily="2" charset="0"/>
              </a:rPr>
              <a:t>গণিত</a:t>
            </a:r>
            <a:br>
              <a:rPr lang="bn-IN" sz="4000" dirty="0" smtClean="0">
                <a:solidFill>
                  <a:srgbClr val="7030A0"/>
                </a:solidFill>
                <a:latin typeface="NikoshBAN" pitchFamily="2" charset="0"/>
                <a:cs typeface="NikoshBAN" pitchFamily="2" charset="0"/>
              </a:rPr>
            </a:br>
            <a:r>
              <a:rPr lang="bn-IN" sz="4000" dirty="0" smtClean="0">
                <a:solidFill>
                  <a:srgbClr val="7030A0"/>
                </a:solidFill>
                <a:latin typeface="NikoshBAN" pitchFamily="2" charset="0"/>
                <a:cs typeface="NikoshBAN" pitchFamily="2" charset="0"/>
              </a:rPr>
              <a:t>অধ্যায়</a:t>
            </a:r>
            <a:r>
              <a:rPr lang="en-US" sz="4000" dirty="0" smtClean="0">
                <a:solidFill>
                  <a:srgbClr val="7030A0"/>
                </a:solidFill>
                <a:latin typeface="NikoshBAN" pitchFamily="2" charset="0"/>
                <a:cs typeface="NikoshBAN" pitchFamily="2" charset="0"/>
              </a:rPr>
              <a:t>: </a:t>
            </a:r>
            <a:r>
              <a:rPr lang="bn-IN" sz="4000" dirty="0" smtClean="0">
                <a:solidFill>
                  <a:srgbClr val="7030A0"/>
                </a:solidFill>
                <a:latin typeface="NikoshBAN" pitchFamily="2" charset="0"/>
                <a:cs typeface="NikoshBAN" pitchFamily="2" charset="0"/>
              </a:rPr>
              <a:t>সপ্তদশ </a:t>
            </a:r>
            <a:r>
              <a:rPr lang="en-US" sz="4000" dirty="0" smtClean="0">
                <a:solidFill>
                  <a:srgbClr val="7030A0"/>
                </a:solidFill>
                <a:latin typeface="NikoshBAN" pitchFamily="2" charset="0"/>
                <a:cs typeface="NikoshBAN" pitchFamily="2" charset="0"/>
              </a:rPr>
              <a:t/>
            </a:r>
            <a:br>
              <a:rPr lang="en-US" sz="4000" dirty="0" smtClean="0">
                <a:solidFill>
                  <a:srgbClr val="7030A0"/>
                </a:solidFill>
                <a:latin typeface="NikoshBAN" pitchFamily="2" charset="0"/>
                <a:cs typeface="NikoshBAN" pitchFamily="2" charset="0"/>
              </a:rPr>
            </a:br>
            <a:r>
              <a:rPr lang="en-US" sz="4000" dirty="0" err="1" smtClean="0">
                <a:solidFill>
                  <a:srgbClr val="7030A0"/>
                </a:solidFill>
                <a:latin typeface="NikoshBAN" pitchFamily="2" charset="0"/>
                <a:cs typeface="NikoshBAN" pitchFamily="2" charset="0"/>
              </a:rPr>
              <a:t>আলোচ্য</a:t>
            </a:r>
            <a:r>
              <a:rPr lang="en-US" sz="4000" dirty="0" smtClean="0">
                <a:solidFill>
                  <a:srgbClr val="7030A0"/>
                </a:solidFill>
                <a:latin typeface="NikoshBAN" pitchFamily="2" charset="0"/>
                <a:cs typeface="NikoshBAN" pitchFamily="2" charset="0"/>
              </a:rPr>
              <a:t> </a:t>
            </a:r>
            <a:r>
              <a:rPr lang="en-US" sz="4000" dirty="0" err="1" smtClean="0">
                <a:solidFill>
                  <a:srgbClr val="7030A0"/>
                </a:solidFill>
                <a:latin typeface="NikoshBAN" pitchFamily="2" charset="0"/>
                <a:cs typeface="NikoshBAN" pitchFamily="2" charset="0"/>
              </a:rPr>
              <a:t>বিষয়ঃ</a:t>
            </a:r>
            <a:r>
              <a:rPr lang="bn-IN" sz="4000" dirty="0" smtClean="0">
                <a:solidFill>
                  <a:srgbClr val="7030A0"/>
                </a:solidFill>
                <a:latin typeface="NikoshBAN" pitchFamily="2" charset="0"/>
                <a:cs typeface="NikoshBAN" pitchFamily="2" charset="0"/>
              </a:rPr>
              <a:t>পরিসংখ্যান</a:t>
            </a:r>
            <a:endParaRPr lang="en-US" sz="4000" dirty="0">
              <a:latin typeface="NikoshBAN" pitchFamily="2" charset="0"/>
              <a:cs typeface="NikoshBAN" pitchFamily="2" charset="0"/>
            </a:endParaRPr>
          </a:p>
        </p:txBody>
      </p:sp>
      <p:sp>
        <p:nvSpPr>
          <p:cNvPr id="4" name="TextBox 3"/>
          <p:cNvSpPr txBox="1"/>
          <p:nvPr/>
        </p:nvSpPr>
        <p:spPr>
          <a:xfrm>
            <a:off x="2667000" y="685800"/>
            <a:ext cx="5105400" cy="769441"/>
          </a:xfrm>
          <a:prstGeom prst="rect">
            <a:avLst/>
          </a:prstGeom>
          <a:noFill/>
        </p:spPr>
        <p:txBody>
          <a:bodyPr wrap="square" rtlCol="0">
            <a:spAutoFit/>
          </a:bodyPr>
          <a:lstStyle/>
          <a:p>
            <a:r>
              <a:rPr lang="en-US" sz="4400" dirty="0" err="1" smtClean="0"/>
              <a:t>পাঠ</a:t>
            </a:r>
            <a:r>
              <a:rPr lang="en-US" sz="4400" dirty="0" smtClean="0"/>
              <a:t> </a:t>
            </a:r>
            <a:r>
              <a:rPr lang="en-US" sz="4400" dirty="0" err="1" smtClean="0"/>
              <a:t>পরিচিতি</a:t>
            </a:r>
            <a:endParaRPr lang="en-US" sz="4400" dirty="0"/>
          </a:p>
        </p:txBody>
      </p:sp>
    </p:spTree>
    <p:extLst>
      <p:ext uri="{BB962C8B-B14F-4D97-AF65-F5344CB8AC3E}">
        <p14:creationId xmlns="" xmlns:p14="http://schemas.microsoft.com/office/powerpoint/2010/main" val="55425009"/>
      </p:ext>
    </p:extLst>
  </p:cSld>
  <p:clrMapOvr>
    <a:masterClrMapping/>
  </p:clrMapOvr>
  <mc:AlternateContent xmlns:mc="http://schemas.openxmlformats.org/markup-compatibility/2006">
    <mc:Choice xmlns="" xmlns:p14="http://schemas.microsoft.com/office/powerpoint/2010/main" Requires="p14">
      <p:transition spd="slow">
        <p14:doors dir="vert"/>
        <p:sndAc>
          <p:stSnd>
            <p:snd r:embed="rId3"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486400" y="304800"/>
            <a:ext cx="2723659" cy="2040115"/>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13089" y="228600"/>
            <a:ext cx="3394057" cy="2209800"/>
          </a:xfrm>
          <a:prstGeom prst="rect">
            <a:avLst/>
          </a:prstGeom>
        </p:spPr>
      </p:pic>
      <p:pic>
        <p:nvPicPr>
          <p:cNvPr id="9" name="Picture 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1295484" y="2514600"/>
            <a:ext cx="7086516" cy="2132514"/>
          </a:xfrm>
          <a:prstGeom prst="rect">
            <a:avLst/>
          </a:prstGeom>
        </p:spPr>
      </p:pic>
      <p:pic>
        <p:nvPicPr>
          <p:cNvPr id="10" name="Picture 9"/>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314941" y="4648200"/>
            <a:ext cx="6914659" cy="1982286"/>
          </a:xfrm>
          <a:prstGeom prst="rect">
            <a:avLst/>
          </a:prstGeom>
        </p:spPr>
      </p:pic>
    </p:spTree>
    <p:extLst>
      <p:ext uri="{BB962C8B-B14F-4D97-AF65-F5344CB8AC3E}">
        <p14:creationId xmlns="" xmlns:p14="http://schemas.microsoft.com/office/powerpoint/2010/main" val="3574267265"/>
      </p:ext>
    </p:extLst>
  </p:cSld>
  <p:clrMapOvr>
    <a:masterClrMapping/>
  </p:clrMapOvr>
  <mc:AlternateContent xmlns:mc="http://schemas.openxmlformats.org/markup-compatibility/2006">
    <mc:Choice xmlns="" xmlns:p14="http://schemas.microsoft.com/office/powerpoint/2010/main" Requires="p14">
      <p:transition spd="slow" p14:dur="1600">
        <p14:gallery dir="l"/>
        <p:sndAc>
          <p:stSnd>
            <p:snd r:embed="rId7"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400800"/>
          </a:xfrm>
          <a:ln w="155575" cap="rnd" cmpd="thinThick">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prstDash val="sysDash"/>
          </a:ln>
        </p:spPr>
        <p:style>
          <a:lnRef idx="1">
            <a:schemeClr val="accent5"/>
          </a:lnRef>
          <a:fillRef idx="2">
            <a:schemeClr val="accent5"/>
          </a:fillRef>
          <a:effectRef idx="1">
            <a:schemeClr val="accent5"/>
          </a:effectRef>
          <a:fontRef idx="minor">
            <a:schemeClr val="dk1"/>
          </a:fontRef>
        </p:style>
        <p:txBody>
          <a:bodyPr>
            <a:noAutofit/>
          </a:bodyPr>
          <a:lstStyle/>
          <a:p>
            <a:r>
              <a:rPr lang="bn-IN" sz="7200" dirty="0" smtClean="0">
                <a:solidFill>
                  <a:srgbClr val="7030A0"/>
                </a:solidFill>
                <a:latin typeface="NikoshBAN" pitchFamily="2" charset="0"/>
                <a:cs typeface="NikoshBAN" pitchFamily="2" charset="0"/>
              </a:rPr>
              <a:t>আজকের </a:t>
            </a:r>
            <a:r>
              <a:rPr lang="bn-IN" sz="7200" dirty="0" smtClean="0">
                <a:solidFill>
                  <a:srgbClr val="7030A0"/>
                </a:solidFill>
                <a:latin typeface="NikoshBAN" pitchFamily="2" charset="0"/>
                <a:cs typeface="NikoshBAN" pitchFamily="2" charset="0"/>
              </a:rPr>
              <a:t>পাঠ</a:t>
            </a:r>
            <a:r>
              <a:rPr lang="en-US" sz="7200" dirty="0" smtClean="0">
                <a:solidFill>
                  <a:srgbClr val="7030A0"/>
                </a:solidFill>
                <a:latin typeface="NikoshBAN" pitchFamily="2" charset="0"/>
                <a:cs typeface="NikoshBAN" pitchFamily="2" charset="0"/>
              </a:rPr>
              <a:t>ঃ</a:t>
            </a:r>
            <a:r>
              <a:rPr lang="bn-IN" sz="7200" dirty="0" smtClean="0">
                <a:solidFill>
                  <a:srgbClr val="7030A0"/>
                </a:solidFill>
                <a:latin typeface="NikoshBAN" pitchFamily="2" charset="0"/>
                <a:cs typeface="NikoshBAN" pitchFamily="2" charset="0"/>
              </a:rPr>
              <a:t/>
            </a:r>
            <a:br>
              <a:rPr lang="bn-IN" sz="7200" dirty="0" smtClean="0">
                <a:solidFill>
                  <a:srgbClr val="7030A0"/>
                </a:solidFill>
                <a:latin typeface="NikoshBAN" pitchFamily="2" charset="0"/>
                <a:cs typeface="NikoshBAN" pitchFamily="2" charset="0"/>
              </a:rPr>
            </a:br>
            <a:r>
              <a:rPr lang="bn-IN" sz="7200" dirty="0" smtClean="0">
                <a:solidFill>
                  <a:schemeClr val="accent2">
                    <a:lumMod val="75000"/>
                  </a:schemeClr>
                </a:solidFill>
                <a:latin typeface="NikoshBAN" pitchFamily="2" charset="0"/>
                <a:cs typeface="NikoshBAN" pitchFamily="2" charset="0"/>
              </a:rPr>
              <a:t>গড় নির্ণয়</a:t>
            </a:r>
            <a:endParaRPr lang="en-US" sz="7200" dirty="0">
              <a:solidFill>
                <a:schemeClr val="accent2">
                  <a:lumMod val="7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1416085157"/>
      </p:ext>
    </p:extLst>
  </p:cSld>
  <p:clrMapOvr>
    <a:masterClrMapping/>
  </p:clrMapOvr>
  <mc:AlternateContent xmlns:mc="http://schemas.openxmlformats.org/markup-compatibility/2006">
    <mc:Choice xmlns="" xmlns:p14="http://schemas.microsoft.com/office/powerpoint/2010/main" Requires="p14">
      <p:transition spd="slow" p14:dur="1600">
        <p14:prism isInverted="1"/>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a:solidFill>
            <a:srgbClr val="92D050"/>
          </a:solidFill>
          <a:ln w="158750" cap="rnd">
            <a:gradFill>
              <a:gsLst>
                <a:gs pos="0">
                  <a:srgbClr val="FF3399"/>
                </a:gs>
                <a:gs pos="25000">
                  <a:srgbClr val="FF6633"/>
                </a:gs>
                <a:gs pos="50000">
                  <a:srgbClr val="FFFF00"/>
                </a:gs>
                <a:gs pos="75000">
                  <a:srgbClr val="01A78F"/>
                </a:gs>
                <a:gs pos="100000">
                  <a:srgbClr val="3366FF"/>
                </a:gs>
              </a:gsLst>
              <a:lin ang="5400000" scaled="0"/>
            </a:gradFill>
            <a:prstDash val="sysDash"/>
          </a:ln>
        </p:spPr>
        <p:txBody>
          <a:bodyPr lIns="365760" tIns="182880" rIns="0" bIns="0" anchor="t" anchorCtr="0">
            <a:normAutofit fontScale="90000"/>
          </a:bodyPr>
          <a:lstStyle/>
          <a:p>
            <a:pPr algn="l"/>
            <a:r>
              <a:rPr lang="bn-IN" sz="6000" dirty="0" smtClean="0">
                <a:solidFill>
                  <a:srgbClr val="7030A0"/>
                </a:solidFill>
                <a:latin typeface="NikoshBAN" pitchFamily="2" charset="0"/>
                <a:cs typeface="NikoshBAN" pitchFamily="2" charset="0"/>
              </a:rPr>
              <a:t>			</a:t>
            </a:r>
            <a:r>
              <a:rPr lang="bn-IN" sz="6000" u="sng" dirty="0" smtClean="0">
                <a:solidFill>
                  <a:srgbClr val="7030A0"/>
                </a:solidFill>
                <a:latin typeface="NikoshBAN" pitchFamily="2" charset="0"/>
                <a:cs typeface="NikoshBAN" pitchFamily="2" charset="0"/>
              </a:rPr>
              <a:t>শিখনফল-</a:t>
            </a:r>
            <a:r>
              <a:rPr lang="bn-IN" dirty="0" smtClean="0">
                <a:solidFill>
                  <a:srgbClr val="7030A0"/>
                </a:solidFill>
                <a:latin typeface="NikoshBAN" pitchFamily="2" charset="0"/>
                <a:cs typeface="NikoshBAN" pitchFamily="2" charset="0"/>
              </a:rPr>
              <a:t/>
            </a:r>
            <a:br>
              <a:rPr lang="bn-IN" dirty="0" smtClean="0">
                <a:solidFill>
                  <a:srgbClr val="7030A0"/>
                </a:solidFill>
                <a:latin typeface="NikoshBAN" pitchFamily="2" charset="0"/>
                <a:cs typeface="NikoshBAN" pitchFamily="2" charset="0"/>
              </a:rPr>
            </a:br>
            <a:r>
              <a:rPr lang="bn-IN" dirty="0" smtClean="0">
                <a:solidFill>
                  <a:srgbClr val="7030A0"/>
                </a:solidFill>
                <a:latin typeface="NikoshBAN" pitchFamily="2" charset="0"/>
                <a:cs typeface="NikoshBAN" pitchFamily="2" charset="0"/>
              </a:rPr>
              <a:t>	</a:t>
            </a:r>
            <a:r>
              <a:rPr lang="bn-IN" dirty="0" smtClean="0">
                <a:latin typeface="NikoshBAN" pitchFamily="2" charset="0"/>
                <a:cs typeface="NikoshBAN" pitchFamily="2" charset="0"/>
              </a:rPr>
              <a:t>আজকের পাঠ শেষে শিক্ষার্থীরা-</a:t>
            </a:r>
            <a:r>
              <a:rPr lang="bn-IN" dirty="0">
                <a:latin typeface="NikoshBAN" pitchFamily="2" charset="0"/>
                <a:cs typeface="NikoshBAN" pitchFamily="2" charset="0"/>
              </a:rPr>
              <a:t/>
            </a:r>
            <a:br>
              <a:rPr lang="bn-IN" dirty="0">
                <a:latin typeface="NikoshBAN" pitchFamily="2" charset="0"/>
                <a:cs typeface="NikoshBAN" pitchFamily="2" charset="0"/>
              </a:rPr>
            </a:b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a:latin typeface="NikoshBAN" pitchFamily="2" charset="0"/>
                <a:cs typeface="NikoshBAN" pitchFamily="2" charset="0"/>
              </a:rPr>
              <a:t> </a:t>
            </a:r>
            <a:r>
              <a:rPr lang="bn-IN" sz="4000" dirty="0" smtClean="0">
                <a:latin typeface="NikoshBAN" pitchFamily="2" charset="0"/>
                <a:cs typeface="NikoshBAN" pitchFamily="2" charset="0"/>
              </a:rPr>
              <a:t>১।</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অবিন্যস্ত উপাত্তের গড় নির্ণয় করতে পারবে।</a:t>
            </a:r>
            <a:br>
              <a:rPr lang="bn-IN" sz="4000" dirty="0" smtClean="0">
                <a:latin typeface="NikoshBAN" pitchFamily="2" charset="0"/>
                <a:cs typeface="NikoshBAN" pitchFamily="2" charset="0"/>
              </a:rPr>
            </a:br>
            <a:r>
              <a:rPr lang="bn-IN" sz="4000" dirty="0">
                <a:latin typeface="NikoshBAN" pitchFamily="2" charset="0"/>
                <a:cs typeface="NikoshBAN" pitchFamily="2" charset="0"/>
              </a:rPr>
              <a:t> </a:t>
            </a:r>
            <a:r>
              <a:rPr lang="bn-IN" sz="4000" dirty="0" smtClean="0">
                <a:latin typeface="NikoshBAN" pitchFamily="2" charset="0"/>
                <a:cs typeface="NikoshBAN" pitchFamily="2" charset="0"/>
              </a:rPr>
              <a:t>২।</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উপাত্ত থেকে গণসংখ্যা নিবেশণ সারণি</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 তৈরি করতে পারবে।</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৩।</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অবিন্যস্ত উপাত্ত থেকে শ্রেণিবিন্যাসের</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মাধ্যমে সংক্ষিপ্ত পদ্ধতিতে</a:t>
            </a:r>
            <a:r>
              <a:rPr lang="bn-IN" sz="4000" dirty="0">
                <a:latin typeface="NikoshBAN" pitchFamily="2" charset="0"/>
                <a:cs typeface="NikoshBAN" pitchFamily="2" charset="0"/>
              </a:rPr>
              <a:t> </a:t>
            </a:r>
            <a:r>
              <a:rPr lang="bn-IN" sz="4000" dirty="0" smtClean="0">
                <a:latin typeface="NikoshBAN" pitchFamily="2" charset="0"/>
                <a:cs typeface="NikoshBAN" pitchFamily="2" charset="0"/>
              </a:rPr>
              <a:t>গড় নির্ণয়</a:t>
            </a:r>
            <a:br>
              <a:rPr lang="bn-IN" sz="4000" dirty="0" smtClean="0">
                <a:latin typeface="NikoshBAN" pitchFamily="2" charset="0"/>
                <a:cs typeface="NikoshBAN" pitchFamily="2" charset="0"/>
              </a:rPr>
            </a:br>
            <a:r>
              <a:rPr lang="bn-IN" sz="4000" dirty="0">
                <a:latin typeface="NikoshBAN" pitchFamily="2" charset="0"/>
                <a:cs typeface="NikoshBAN" pitchFamily="2" charset="0"/>
              </a:rPr>
              <a:t> </a:t>
            </a:r>
            <a:r>
              <a:rPr lang="bn-IN" sz="4000" dirty="0" smtClean="0">
                <a:latin typeface="NikoshBAN" pitchFamily="2" charset="0"/>
                <a:cs typeface="NikoshBAN" pitchFamily="2" charset="0"/>
              </a:rPr>
              <a:t> </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করতে পারবে।</a:t>
            </a:r>
            <a:endParaRPr lang="en-US" sz="4000" dirty="0">
              <a:latin typeface="NikoshBAN" pitchFamily="2" charset="0"/>
              <a:cs typeface="NikoshBAN" pitchFamily="2" charset="0"/>
            </a:endParaRPr>
          </a:p>
        </p:txBody>
      </p:sp>
    </p:spTree>
    <p:extLst>
      <p:ext uri="{BB962C8B-B14F-4D97-AF65-F5344CB8AC3E}">
        <p14:creationId xmlns="" xmlns:p14="http://schemas.microsoft.com/office/powerpoint/2010/main" val="3464415483"/>
      </p:ext>
    </p:extLst>
  </p:cSld>
  <p:clrMapOvr>
    <a:masterClrMapping/>
  </p:clrMapOvr>
  <mc:AlternateContent xmlns:mc="http://schemas.openxmlformats.org/markup-compatibility/2006">
    <mc:Choice xmlns="" xmlns:p14="http://schemas.microsoft.com/office/powerpoint/2010/main" Requires="p14">
      <p:transition spd="slow" p14:dur="1200">
        <p14:prism/>
        <p:sndAc>
          <p:stSnd>
            <p:snd r:embed="rId3"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15400" cy="6629400"/>
          </a:xfrm>
          <a:solidFill>
            <a:schemeClr val="accent3">
              <a:lumMod val="40000"/>
              <a:lumOff val="60000"/>
            </a:schemeClr>
          </a:solidFill>
          <a:ln w="104775">
            <a:solidFill>
              <a:srgbClr val="00B050"/>
            </a:solidFill>
            <a:prstDash val="sysDash"/>
          </a:ln>
        </p:spPr>
        <p:txBody>
          <a:bodyPr lIns="274320" tIns="182880" rIns="91440" anchor="t" anchorCtr="0">
            <a:noAutofit/>
          </a:bodyPr>
          <a:lstStyle/>
          <a:p>
            <a:pPr algn="l"/>
            <a:r>
              <a:rPr lang="bn-IN" sz="3600" dirty="0" smtClean="0">
                <a:solidFill>
                  <a:srgbClr val="7030A0"/>
                </a:solidFill>
                <a:latin typeface="NikoshBAN" pitchFamily="2" charset="0"/>
                <a:cs typeface="NikoshBAN" pitchFamily="2" charset="0"/>
              </a:rPr>
              <a:t>	 </a:t>
            </a:r>
            <a:r>
              <a:rPr lang="en-US" sz="3600" dirty="0" smtClean="0">
                <a:solidFill>
                  <a:srgbClr val="7030A0"/>
                </a:solidFill>
                <a:latin typeface="NikoshBAN" pitchFamily="2" charset="0"/>
                <a:cs typeface="NikoshBAN" pitchFamily="2" charset="0"/>
              </a:rPr>
              <a:t>	</a:t>
            </a:r>
            <a:r>
              <a:rPr lang="bn-IN" sz="3600" dirty="0" smtClean="0">
                <a:solidFill>
                  <a:srgbClr val="7030A0"/>
                </a:solidFill>
                <a:latin typeface="NikoshBAN" pitchFamily="2" charset="0"/>
                <a:cs typeface="NikoshBAN" pitchFamily="2" charset="0"/>
              </a:rPr>
              <a:t> </a:t>
            </a:r>
            <a:r>
              <a:rPr lang="bn-IN" sz="2800" u="sng" dirty="0" smtClean="0">
                <a:solidFill>
                  <a:srgbClr val="7030A0"/>
                </a:solidFill>
                <a:latin typeface="NikoshBAN" pitchFamily="2" charset="0"/>
                <a:cs typeface="NikoshBAN" pitchFamily="2" charset="0"/>
              </a:rPr>
              <a:t>অবিন্যস্থ উপাত্তের গড় নির্ণয় -</a:t>
            </a:r>
            <a:r>
              <a:rPr lang="bn-IN" sz="2800" dirty="0" smtClean="0">
                <a:solidFill>
                  <a:srgbClr val="7030A0"/>
                </a:solidFill>
                <a:latin typeface="NikoshBAN" pitchFamily="2" charset="0"/>
                <a:cs typeface="NikoshBAN" pitchFamily="2" charset="0"/>
              </a:rPr>
              <a:t> </a:t>
            </a:r>
            <a:br>
              <a:rPr lang="bn-IN" sz="2800" dirty="0" smtClean="0">
                <a:solidFill>
                  <a:srgbClr val="7030A0"/>
                </a:solidFill>
                <a:latin typeface="NikoshBAN" pitchFamily="2" charset="0"/>
                <a:cs typeface="NikoshBAN" pitchFamily="2" charset="0"/>
              </a:rPr>
            </a:br>
            <a:r>
              <a:rPr lang="bn-IN" sz="2800" dirty="0" smtClean="0">
                <a:solidFill>
                  <a:srgbClr val="7030A0"/>
                </a:solidFill>
                <a:latin typeface="NikoshBAN" pitchFamily="2" charset="0"/>
                <a:cs typeface="NikoshBAN" pitchFamily="2" charset="0"/>
              </a:rPr>
              <a:t>	</a:t>
            </a:r>
            <a:r>
              <a:rPr lang="bn-IN" sz="2800" dirty="0" smtClean="0">
                <a:latin typeface="NikoshBAN" pitchFamily="2" charset="0"/>
                <a:cs typeface="NikoshBAN" pitchFamily="2" charset="0"/>
              </a:rPr>
              <a:t>অবিন্যস্থ উপাত্তে সংখ্যাগুলো এলোমেলো ভাবে  সাজানো থাকে। গড় নির্ণয় করতে হলে প্রথমে সবগুলো  সংখ্যার যোগফল নির্ণয় করতে হয়। অতঃপর যোগফলকে উপাত্তের মোট সংখ্যা দ্বারা ভাগ করতে হয়।</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যেমন- ডাংগা উচ্চ বিদ্যালয়ের ৩০জন শিক্ষার্থীর কোনো পরিক্ষায় গণিত বিষয়ে প্রাপ্ত  নম্বর নিচে দেওয়া হলো। নম্বরগুলোর  গড় নির্ণয় কর।</a:t>
            </a:r>
            <a:br>
              <a:rPr lang="bn-IN" sz="2800" dirty="0" smtClean="0">
                <a:latin typeface="NikoshBAN" pitchFamily="2" charset="0"/>
                <a:cs typeface="NikoshBAN" pitchFamily="2" charset="0"/>
              </a:rPr>
            </a:br>
            <a:r>
              <a:rPr lang="bn-IN" sz="2800" dirty="0" smtClean="0">
                <a:solidFill>
                  <a:srgbClr val="002060"/>
                </a:solidFill>
                <a:latin typeface="NikoshBAN" pitchFamily="2" charset="0"/>
                <a:cs typeface="NikoshBAN" pitchFamily="2" charset="0"/>
              </a:rPr>
              <a:t>৬৫,৫৫,৫৮,৬৫,৭৫,৮৪,৮১,৬০,৫৮,৭২,৭৫,৫৮,৮২,৬৬,৬৭,৭০,৫৭,৬৯,৭১,৭৭,৭৩,৬৩,৮০,৬৬,৭৬,৬৪,৬০,৬৮,৬৯,৭৯</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740433438"/>
      </p:ext>
    </p:extLst>
  </p:cSld>
  <p:clrMapOvr>
    <a:masterClrMapping/>
  </p:clrMapOvr>
  <mc:AlternateContent xmlns:mc="http://schemas.openxmlformats.org/markup-compatibility/2006">
    <mc:Choice xmlns="" xmlns:p14="http://schemas.microsoft.com/office/powerpoint/2010/main" Requires="p14">
      <p:transition spd="slow" p14:dur="1400">
        <p14:doors dir="vert"/>
        <p:sndAc>
          <p:stSnd>
            <p:snd r:embed="rId3"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Title 1"/>
              <p:cNvSpPr>
                <a:spLocks noGrp="1"/>
              </p:cNvSpPr>
              <p:nvPr>
                <p:ph type="ctrTitle"/>
              </p:nvPr>
            </p:nvSpPr>
            <p:spPr>
              <a:xfrm>
                <a:off x="152400" y="152400"/>
                <a:ext cx="8763000" cy="6477000"/>
              </a:xfrm>
              <a:solidFill>
                <a:schemeClr val="accent5">
                  <a:lumMod val="40000"/>
                  <a:lumOff val="60000"/>
                </a:schemeClr>
              </a:solidFill>
              <a:ln w="76200">
                <a:solidFill>
                  <a:srgbClr val="7030A0"/>
                </a:solidFill>
              </a:ln>
            </p:spPr>
            <p:txBody>
              <a:bodyPr lIns="182880" tIns="91440" anchor="t" anchorCtr="0">
                <a:normAutofit/>
              </a:bodyPr>
              <a:lstStyle/>
              <a:p>
                <a:pPr algn="l"/>
                <a:r>
                  <a:rPr lang="bn-IN" dirty="0" smtClean="0">
                    <a:latin typeface="NikoshBAN" pitchFamily="2" charset="0"/>
                    <a:cs typeface="NikoshBAN" pitchFamily="2" charset="0"/>
                  </a:rPr>
                  <a:t>	প্রাপ্ত নম্বরগুলোর যোগফল</a:t>
                </a:r>
                <a:br>
                  <a:rPr lang="bn-IN" dirty="0" smtClean="0">
                    <a:latin typeface="NikoshBAN" pitchFamily="2" charset="0"/>
                    <a:cs typeface="NikoshBAN" pitchFamily="2" charset="0"/>
                  </a:rPr>
                </a:br>
                <a:r>
                  <a:rPr lang="bn-IN" dirty="0">
                    <a:latin typeface="NikoshBAN" pitchFamily="2" charset="0"/>
                    <a:cs typeface="NikoshBAN" pitchFamily="2" charset="0"/>
                  </a:rPr>
                  <a:t/>
                </a:r>
                <a:r>
                  <a:rPr lang="bn-IN" sz="4000" dirty="0" smtClean="0">
                    <a:latin typeface="NikoshBAN" pitchFamily="2" charset="0"/>
                    <a:cs typeface="NikoshBAN" pitchFamily="2" charset="0"/>
                  </a:rPr>
                  <a:t>=৬৫+৫৫+৫৮+৬৫+৭৫+৮৪+৮১+৬০+৫৮</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+৭২+৭৫+৫৮+৮২+৬৬+৬৭+৭০+৫৭+৬৯</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+৭১+৭৭+৭৩+৬৩+৮০+৬৬+৭৬+৬৪+৬০</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+৬৮+৬৯+৭৯ = </a:t>
                </a:r>
                <a:r>
                  <a:rPr lang="bn-IN" b="1" dirty="0" smtClean="0">
                    <a:solidFill>
                      <a:srgbClr val="7030A0"/>
                    </a:solidFill>
                    <a:latin typeface="NikoshBAN" pitchFamily="2" charset="0"/>
                    <a:cs typeface="NikoshBAN" pitchFamily="2" charset="0"/>
                  </a:rPr>
                  <a:t>২০৬৩</a:t>
                </a:r>
                <a:r>
                  <a:rPr lang="bn-IN" sz="4000" dirty="0">
                    <a:latin typeface="NikoshBAN" pitchFamily="2" charset="0"/>
                    <a:cs typeface="NikoshBAN" pitchFamily="2" charset="0"/>
                  </a:rPr>
                  <a:t/>
                </a:r>
                <a:br>
                  <a:rPr lang="bn-IN" sz="4000" dirty="0">
                    <a:latin typeface="NikoshBAN" pitchFamily="2" charset="0"/>
                    <a:cs typeface="NikoshBAN" pitchFamily="2" charset="0"/>
                  </a:rPr>
                </a:br>
                <a:r>
                  <a:rPr lang="bn-IN" sz="4000" dirty="0" smtClean="0">
                    <a:latin typeface="NikoshBAN" pitchFamily="2" charset="0"/>
                    <a:cs typeface="NikoshBAN" pitchFamily="2" charset="0"/>
                  </a:rPr>
                  <a:t>     শিক্ষার্থীর সংখ্যা = </a:t>
                </a:r>
                <a:r>
                  <a:rPr lang="bn-IN" b="1" dirty="0" smtClean="0">
                    <a:solidFill>
                      <a:srgbClr val="7030A0"/>
                    </a:solidFill>
                    <a:latin typeface="NikoshBAN" pitchFamily="2" charset="0"/>
                    <a:cs typeface="NikoshBAN" pitchFamily="2" charset="0"/>
                  </a:rPr>
                  <a:t>৩০</a:t>
                </a:r>
                <a:r>
                  <a:rPr lang="bn-IN" sz="4000" dirty="0" smtClean="0">
                    <a:latin typeface="NikoshBAN" pitchFamily="2" charset="0"/>
                    <a:cs typeface="NikoshBAN" pitchFamily="2" charset="0"/>
                  </a:rPr>
                  <a:t/>
                </a:r>
                <a:br>
                  <a:rPr lang="bn-IN" sz="4000" dirty="0" smtClean="0">
                    <a:latin typeface="NikoshBAN" pitchFamily="2" charset="0"/>
                    <a:cs typeface="NikoshBAN" pitchFamily="2" charset="0"/>
                  </a:rPr>
                </a:br>
                <a14:m>
                  <m:oMath xmlns:m="http://schemas.openxmlformats.org/officeDocument/2006/math">
                    <m:r>
                      <a:rPr lang="bn-IN" sz="4900" b="0" i="1" smtClean="0">
                        <a:solidFill>
                          <a:srgbClr val="7030A0"/>
                        </a:solidFill>
                        <a:latin typeface="Cambria Math"/>
                        <a:ea typeface="Cambria Math"/>
                        <a:cs typeface="SutonnyMJ" pitchFamily="2" charset="0"/>
                      </a:rPr>
                      <m:t> </m:t>
                    </m:r>
                  </m:oMath>
                </a14:m>
                <a:r>
                  <a:rPr lang="bn-IN" sz="4000" dirty="0" smtClean="0">
                    <a:solidFill>
                      <a:srgbClr val="7030A0"/>
                    </a:solidFill>
                    <a:latin typeface="NikoshBAN" pitchFamily="2" charset="0"/>
                    <a:cs typeface="NikoshBAN" pitchFamily="2" charset="0"/>
                  </a:rPr>
                  <a:t>প্রাপ্ত নম্বরের গড়</a:t>
                </a:r>
                <a14:m>
                  <m:oMath xmlns:m="http://schemas.openxmlformats.org/officeDocument/2006/math">
                    <m:r>
                      <a:rPr lang="bn-IN" sz="4000" b="0" i="0" smtClean="0">
                        <a:solidFill>
                          <a:srgbClr val="7030A0"/>
                        </a:solidFill>
                        <a:latin typeface="Cambria Math"/>
                      </a:rPr>
                      <m:t>=</m:t>
                    </m:r>
                    <m:f>
                      <m:fPr>
                        <m:ctrlPr>
                          <a:rPr lang="bn-IN" sz="4000" i="1" smtClean="0">
                            <a:solidFill>
                              <a:srgbClr val="7030A0"/>
                            </a:solidFill>
                            <a:latin typeface="Cambria Math"/>
                          </a:rPr>
                        </m:ctrlPr>
                      </m:fPr>
                      <m:num>
                        <m:r>
                          <m:rPr>
                            <m:nor/>
                          </m:rPr>
                          <a:rPr lang="bn-IN" sz="4000" dirty="0">
                            <a:solidFill>
                              <a:srgbClr val="7030A0"/>
                            </a:solidFill>
                            <a:latin typeface="NikoshBAN" pitchFamily="2" charset="0"/>
                            <a:cs typeface="NikoshBAN" pitchFamily="2" charset="0"/>
                          </a:rPr>
                          <m:t>প্রাপ্ত নম্বরগুলোর যোগফল</m:t>
                        </m:r>
                      </m:num>
                      <m:den>
                        <m:r>
                          <m:rPr>
                            <m:nor/>
                          </m:rPr>
                          <a:rPr lang="bn-IN" sz="4000" dirty="0">
                            <a:solidFill>
                              <a:srgbClr val="7030A0"/>
                            </a:solidFill>
                            <a:latin typeface="NikoshBAN" pitchFamily="2" charset="0"/>
                            <a:cs typeface="NikoshBAN" pitchFamily="2" charset="0"/>
                          </a:rPr>
                          <m:t>শিক্ষার্থীর সংখ্যা</m:t>
                        </m:r>
                      </m:den>
                    </m:f>
                  </m:oMath>
                </a14:m>
                <a:r>
                  <a:rPr lang="bn-IN" sz="4000" dirty="0" smtClean="0">
                    <a:latin typeface="NikoshBAN" pitchFamily="2" charset="0"/>
                    <a:cs typeface="NikoshBAN" pitchFamily="2" charset="0"/>
                  </a:rPr>
                  <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  = </a:t>
                </a:r>
                <a14:m>
                  <m:oMath xmlns:m="http://schemas.openxmlformats.org/officeDocument/2006/math">
                    <m:f>
                      <m:fPr>
                        <m:ctrlPr>
                          <a:rPr lang="bn-IN" sz="4000" i="1" smtClean="0">
                            <a:latin typeface="Cambria Math"/>
                          </a:rPr>
                        </m:ctrlPr>
                      </m:fPr>
                      <m:num>
                        <m:r>
                          <a:rPr lang="bn-IN" sz="4000" b="0" i="0" smtClean="0">
                            <a:latin typeface="Cambria Math"/>
                          </a:rPr>
                          <m:t>২০৬৩</m:t>
                        </m:r>
                      </m:num>
                      <m:den>
                        <m:r>
                          <a:rPr lang="bn-IN" sz="4000" b="0" i="0" smtClean="0">
                            <a:latin typeface="Cambria Math"/>
                          </a:rPr>
                          <m:t>৩০</m:t>
                        </m:r>
                      </m:den>
                    </m:f>
                  </m:oMath>
                </a14:m>
                <a:r>
                  <a:rPr lang="bn-IN" sz="4000" dirty="0" smtClean="0">
                    <a:latin typeface="NikoshBAN" pitchFamily="2" charset="0"/>
                    <a:cs typeface="NikoshBAN" pitchFamily="2" charset="0"/>
                  </a:rPr>
                  <a:t> =৬৮.৭৬৬ বা,</a:t>
                </a:r>
                <a:r>
                  <a:rPr lang="bn-IN" sz="4000" b="1" dirty="0" smtClean="0">
                    <a:solidFill>
                      <a:srgbClr val="7030A0"/>
                    </a:solidFill>
                    <a:latin typeface="NikoshBAN" pitchFamily="2" charset="0"/>
                    <a:cs typeface="NikoshBAN" pitchFamily="2" charset="0"/>
                  </a:rPr>
                  <a:t>৬৮.৭৭ </a:t>
                </a:r>
                <a:r>
                  <a:rPr lang="bn-IN" sz="4000" dirty="0" smtClean="0">
                    <a:latin typeface="NikoshBAN" pitchFamily="2" charset="0"/>
                    <a:cs typeface="NikoshBAN" pitchFamily="2" charset="0"/>
                  </a:rPr>
                  <a:t>(প্রায়)।</a:t>
                </a:r>
                <a:endParaRPr lang="en-US" sz="4000" dirty="0">
                  <a:latin typeface="NikoshBAN" pitchFamily="2" charset="0"/>
                  <a:cs typeface="NikoshBAN"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52400" y="152400"/>
                <a:ext cx="8763000" cy="6477000"/>
              </a:xfrm>
              <a:blipFill rotWithShape="1">
                <a:blip r:embed="rId3"/>
                <a:stretch>
                  <a:fillRect l="-1309" t="-558"/>
                </a:stretch>
              </a:blipFill>
              <a:ln w="76200">
                <a:solidFill>
                  <a:srgbClr val="7030A0"/>
                </a:solidFill>
              </a:ln>
            </p:spPr>
            <p:txBody>
              <a:bodyPr/>
              <a:lstStyle/>
              <a:p>
                <a:r>
                  <a:rPr lang="en-US">
                    <a:noFill/>
                  </a:rPr>
                  <a:t> </a:t>
                </a:r>
              </a:p>
            </p:txBody>
          </p:sp>
        </mc:Fallback>
      </mc:AlternateContent>
    </p:spTree>
    <p:extLst>
      <p:ext uri="{BB962C8B-B14F-4D97-AF65-F5344CB8AC3E}">
        <p14:creationId xmlns="" xmlns:p14="http://schemas.microsoft.com/office/powerpoint/2010/main" val="2094293281"/>
      </p:ext>
    </p:extLst>
  </p:cSld>
  <p:clrMapOvr>
    <a:masterClrMapping/>
  </p:clrMapOvr>
  <mc:AlternateContent xmlns:mc="http://schemas.openxmlformats.org/markup-compatibility/2006">
    <mc:Choice xmlns="" xmlns:p14="http://schemas.microsoft.com/office/powerpoint/2010/main" Requires="p14">
      <p:transition spd="slow" p14:dur="1600">
        <p14:gallery dir="l"/>
        <p:sndAc>
          <p:stSnd>
            <p:snd r:embed="rId4"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a:ln w="133350" cap="rnd" cmpd="thinThick">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prstDash val="sysDash"/>
          </a:ln>
        </p:spPr>
        <p:style>
          <a:lnRef idx="1">
            <a:schemeClr val="accent5"/>
          </a:lnRef>
          <a:fillRef idx="2">
            <a:schemeClr val="accent5"/>
          </a:fillRef>
          <a:effectRef idx="1">
            <a:schemeClr val="accent5"/>
          </a:effectRef>
          <a:fontRef idx="minor">
            <a:schemeClr val="dk1"/>
          </a:fontRef>
        </p:style>
        <p:txBody>
          <a:bodyPr lIns="182880" tIns="91440" anchor="t" anchorCtr="0">
            <a:noAutofit/>
          </a:bodyPr>
          <a:lstStyle/>
          <a:p>
            <a:pPr algn="l"/>
            <a:r>
              <a:rPr lang="en-US" dirty="0" smtClean="0">
                <a:solidFill>
                  <a:srgbClr val="7030A0"/>
                </a:solidFill>
                <a:latin typeface="NikoshBAN" pitchFamily="2" charset="0"/>
                <a:cs typeface="NikoshBAN" pitchFamily="2" charset="0"/>
              </a:rPr>
              <a:t>	</a:t>
            </a:r>
            <a:r>
              <a:rPr lang="bn-IN" sz="3600" dirty="0" smtClean="0">
                <a:solidFill>
                  <a:srgbClr val="7030A0"/>
                </a:solidFill>
                <a:latin typeface="NikoshBAN" pitchFamily="2" charset="0"/>
                <a:cs typeface="NikoshBAN" pitchFamily="2" charset="0"/>
              </a:rPr>
              <a:t>অবিন্যস্ত </a:t>
            </a:r>
            <a:r>
              <a:rPr lang="bn-IN" sz="3600" dirty="0" smtClean="0">
                <a:solidFill>
                  <a:srgbClr val="7030A0"/>
                </a:solidFill>
                <a:latin typeface="NikoshBAN" pitchFamily="2" charset="0"/>
                <a:cs typeface="NikoshBAN" pitchFamily="2" charset="0"/>
              </a:rPr>
              <a:t>উপাত্ত থেকে শ্রেণি বিন্যাসের</a:t>
            </a:r>
            <a:br>
              <a:rPr lang="bn-IN" sz="3600" dirty="0" smtClean="0">
                <a:solidFill>
                  <a:srgbClr val="7030A0"/>
                </a:solidFill>
                <a:latin typeface="NikoshBAN" pitchFamily="2" charset="0"/>
                <a:cs typeface="NikoshBAN" pitchFamily="2" charset="0"/>
              </a:rPr>
            </a:br>
            <a:r>
              <a:rPr lang="bn-IN" sz="3600" dirty="0">
                <a:solidFill>
                  <a:srgbClr val="7030A0"/>
                </a:solidFill>
                <a:latin typeface="NikoshBAN" pitchFamily="2" charset="0"/>
                <a:cs typeface="NikoshBAN" pitchFamily="2" charset="0"/>
              </a:rPr>
              <a:t> </a:t>
            </a:r>
            <a:r>
              <a:rPr lang="bn-IN" sz="3600" dirty="0" smtClean="0">
                <a:solidFill>
                  <a:srgbClr val="7030A0"/>
                </a:solidFill>
                <a:latin typeface="NikoshBAN" pitchFamily="2" charset="0"/>
                <a:cs typeface="NikoshBAN" pitchFamily="2" charset="0"/>
              </a:rPr>
              <a:t>  </a:t>
            </a:r>
            <a:r>
              <a:rPr lang="en-US" sz="3600" dirty="0" smtClean="0">
                <a:solidFill>
                  <a:srgbClr val="7030A0"/>
                </a:solidFill>
                <a:latin typeface="NikoshBAN" pitchFamily="2" charset="0"/>
                <a:cs typeface="NikoshBAN" pitchFamily="2" charset="0"/>
              </a:rPr>
              <a:t>		</a:t>
            </a:r>
            <a:r>
              <a:rPr lang="bn-IN" sz="3600" dirty="0" smtClean="0">
                <a:solidFill>
                  <a:srgbClr val="7030A0"/>
                </a:solidFill>
                <a:latin typeface="NikoshBAN" pitchFamily="2" charset="0"/>
                <a:cs typeface="NikoshBAN" pitchFamily="2" charset="0"/>
              </a:rPr>
              <a:t>মাধ্যমে গড় নির্ণয়।</a:t>
            </a:r>
            <a:r>
              <a:rPr lang="bn-IN" dirty="0" smtClean="0">
                <a:solidFill>
                  <a:srgbClr val="7030A0"/>
                </a:solidFill>
                <a:latin typeface="NikoshBAN" pitchFamily="2" charset="0"/>
                <a:cs typeface="NikoshBAN" pitchFamily="2" charset="0"/>
              </a:rPr>
              <a:t/>
            </a:r>
            <a:br>
              <a:rPr lang="bn-IN" dirty="0" smtClean="0">
                <a:solidFill>
                  <a:srgbClr val="7030A0"/>
                </a:solidFill>
                <a:latin typeface="NikoshBAN" pitchFamily="2" charset="0"/>
                <a:cs typeface="NikoshBAN" pitchFamily="2" charset="0"/>
              </a:rPr>
            </a:br>
            <a:r>
              <a:rPr lang="bn-IN" dirty="0" smtClean="0">
                <a:solidFill>
                  <a:srgbClr val="7030A0"/>
                </a:solidFill>
                <a:latin typeface="NikoshBAN" pitchFamily="2" charset="0"/>
                <a:cs typeface="NikoshBAN" pitchFamily="2" charset="0"/>
              </a:rPr>
              <a:t/>
            </a:r>
            <a:br>
              <a:rPr lang="bn-IN" dirty="0" smtClean="0">
                <a:solidFill>
                  <a:srgbClr val="7030A0"/>
                </a:solidFill>
                <a:latin typeface="NikoshBAN" pitchFamily="2" charset="0"/>
                <a:cs typeface="NikoshBAN" pitchFamily="2" charset="0"/>
              </a:rPr>
            </a:br>
            <a:r>
              <a:rPr lang="bn-IN" sz="3200" dirty="0">
                <a:latin typeface="NikoshBAN" pitchFamily="2" charset="0"/>
                <a:cs typeface="NikoshBAN" pitchFamily="2" charset="0"/>
              </a:rPr>
              <a:t>*</a:t>
            </a:r>
            <a:r>
              <a:rPr lang="bn-IN" sz="3200" dirty="0" smtClean="0">
                <a:latin typeface="NikoshBAN" pitchFamily="2" charset="0"/>
                <a:cs typeface="NikoshBAN" pitchFamily="2" charset="0"/>
              </a:rPr>
              <a:t>প্রথমে অবিন্যস্ত </a:t>
            </a:r>
            <a:r>
              <a:rPr lang="bn-IN" sz="3200" dirty="0">
                <a:latin typeface="NikoshBAN" pitchFamily="2" charset="0"/>
                <a:cs typeface="NikoshBAN" pitchFamily="2" charset="0"/>
              </a:rPr>
              <a:t>উপাত্তকে </a:t>
            </a:r>
            <a:r>
              <a:rPr lang="bn-IN" sz="3200" dirty="0" smtClean="0">
                <a:latin typeface="NikoshBAN" pitchFamily="2" charset="0"/>
                <a:cs typeface="NikoshBAN" pitchFamily="2" charset="0"/>
              </a:rPr>
              <a:t>সারণিভূক্ত করতে হয়</a:t>
            </a:r>
            <a:r>
              <a:rPr lang="bn-IN" sz="3200" dirty="0" smtClean="0">
                <a:latin typeface="NikoshBAN" pitchFamily="2" charset="0"/>
                <a:cs typeface="NikoshBAN" pitchFamily="2" charset="0"/>
              </a:rPr>
              <a:t>।</a:t>
            </a:r>
            <a:r>
              <a:rPr lang="bn-IN" sz="3200" dirty="0">
                <a:latin typeface="NikoshBAN" pitchFamily="2" charset="0"/>
                <a:cs typeface="NikoshBAN" pitchFamily="2" charset="0"/>
              </a:rPr>
              <a:t/>
            </a:r>
            <a:br>
              <a:rPr lang="bn-IN" sz="3200" dirty="0">
                <a:latin typeface="NikoshBAN" pitchFamily="2" charset="0"/>
                <a:cs typeface="NikoshBAN" pitchFamily="2" charset="0"/>
              </a:rPr>
            </a:br>
            <a:r>
              <a:rPr lang="bn-IN" sz="3200" dirty="0" smtClean="0">
                <a:latin typeface="NikoshBAN" pitchFamily="2" charset="0"/>
                <a:cs typeface="NikoshBAN" pitchFamily="2" charset="0"/>
              </a:rPr>
              <a:t>*</a:t>
            </a:r>
            <a:r>
              <a:rPr lang="bn-IN" sz="3200" dirty="0" smtClean="0">
                <a:solidFill>
                  <a:srgbClr val="7030A0"/>
                </a:solidFill>
                <a:latin typeface="NikoshBAN" pitchFamily="2" charset="0"/>
                <a:cs typeface="NikoshBAN" pitchFamily="2" charset="0"/>
              </a:rPr>
              <a:t>উপাত্তকে </a:t>
            </a:r>
            <a:r>
              <a:rPr lang="bn-IN" sz="3200" dirty="0">
                <a:solidFill>
                  <a:srgbClr val="7030A0"/>
                </a:solidFill>
                <a:latin typeface="NikoshBAN" pitchFamily="2" charset="0"/>
                <a:cs typeface="NikoshBAN" pitchFamily="2" charset="0"/>
              </a:rPr>
              <a:t>সারণিভূক্ত করা-</a:t>
            </a:r>
            <a:r>
              <a:rPr lang="bn-IN" sz="3200" dirty="0">
                <a:latin typeface="NikoshBAN" pitchFamily="2" charset="0"/>
                <a:cs typeface="NikoshBAN" pitchFamily="2" charset="0"/>
              </a:rPr>
              <a:t>উপাত্তকে সারণিভূক্ত করার জন্য প্রথমে এর পরিসর নির্ণয় করতে হয়</a:t>
            </a:r>
            <a:r>
              <a:rPr lang="bn-IN" sz="3200" dirty="0" smtClean="0">
                <a:latin typeface="NikoshBAN" pitchFamily="2" charset="0"/>
                <a:cs typeface="NikoshBAN" pitchFamily="2" charset="0"/>
              </a:rPr>
              <a:t>। এরপর</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প্রয়োজনীয় </a:t>
            </a:r>
            <a:r>
              <a:rPr lang="bn-IN" sz="3200" dirty="0">
                <a:latin typeface="NikoshBAN" pitchFamily="2" charset="0"/>
                <a:cs typeface="NikoshBAN" pitchFamily="2" charset="0"/>
              </a:rPr>
              <a:t>শ্রেণি ব্যবধান নিয়ে শ্রেণিসংখ্যা নির্ণয় করতে হয়</a:t>
            </a:r>
            <a:r>
              <a:rPr lang="bn-IN" sz="3200" dirty="0" smtClean="0">
                <a:latin typeface="NikoshBAN" pitchFamily="2" charset="0"/>
                <a:cs typeface="NikoshBAN" pitchFamily="2" charset="0"/>
              </a:rPr>
              <a:t>। অতঃপর </a:t>
            </a:r>
            <a:r>
              <a:rPr lang="bn-IN" sz="3200" dirty="0">
                <a:latin typeface="NikoshBAN" pitchFamily="2" charset="0"/>
                <a:cs typeface="NikoshBAN" pitchFamily="2" charset="0"/>
              </a:rPr>
              <a:t>ট্যালি চিহ্নের সাহায্যে গণসংখ্যা </a:t>
            </a:r>
            <a:r>
              <a:rPr lang="bn-IN" sz="3200" dirty="0" smtClean="0">
                <a:latin typeface="NikoshBAN" pitchFamily="2" charset="0"/>
                <a:cs typeface="NikoshBAN" pitchFamily="2" charset="0"/>
              </a:rPr>
              <a:t>নিবেশণ </a:t>
            </a:r>
            <a:r>
              <a:rPr lang="bn-IN" sz="3200" dirty="0">
                <a:latin typeface="NikoshBAN" pitchFamily="2" charset="0"/>
                <a:cs typeface="NikoshBAN" pitchFamily="2" charset="0"/>
              </a:rPr>
              <a:t>সারণি </a:t>
            </a:r>
            <a:r>
              <a:rPr lang="bn-IN" sz="3200" dirty="0" smtClean="0">
                <a:latin typeface="NikoshBAN" pitchFamily="2" charset="0"/>
                <a:cs typeface="NikoshBAN" pitchFamily="2" charset="0"/>
              </a:rPr>
              <a:t>তৈরী করে সংক্ষিপ্ত পদ্ধতিতে </a:t>
            </a:r>
            <a:r>
              <a:rPr lang="bn-IN" sz="3200" dirty="0">
                <a:latin typeface="NikoshBAN" pitchFamily="2" charset="0"/>
                <a:cs typeface="NikoshBAN" pitchFamily="2" charset="0"/>
              </a:rPr>
              <a:t>গড় নির্ণয় করতে হয়।</a:t>
            </a:r>
            <a:endParaRPr lang="en-US" sz="3200" dirty="0">
              <a:latin typeface="NikoshBAN" pitchFamily="2" charset="0"/>
              <a:cs typeface="NikoshBAN" pitchFamily="2" charset="0"/>
            </a:endParaRPr>
          </a:p>
        </p:txBody>
      </p:sp>
    </p:spTree>
    <p:extLst>
      <p:ext uri="{BB962C8B-B14F-4D97-AF65-F5344CB8AC3E}">
        <p14:creationId xmlns="" xmlns:p14="http://schemas.microsoft.com/office/powerpoint/2010/main" val="2462955145"/>
      </p:ext>
    </p:extLst>
  </p:cSld>
  <p:clrMapOvr>
    <a:masterClrMapping/>
  </p:clrMapOvr>
  <mc:AlternateContent xmlns:mc="http://schemas.openxmlformats.org/markup-compatibility/2006">
    <mc:Choice xmlns="" xmlns:p14="http://schemas.microsoft.com/office/powerpoint/2010/main" Requires="p14">
      <p:transition spd="slow" p14:dur="1600">
        <p14:gallery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173</Words>
  <Application>Microsoft Office PowerPoint</Application>
  <PresentationFormat>On-screen Show (4:3)</PresentationFormat>
  <Paragraphs>130</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Slide 1</vt:lpstr>
      <vt:lpstr>শিক্ষক পরিচিতি</vt:lpstr>
      <vt:lpstr>শ্রেণি: ৯ম বিষয়: গণিত অধ্যায়: সপ্তদশ  আলোচ্য বিষয়ঃপরিসংখ্যান</vt:lpstr>
      <vt:lpstr>Slide 4</vt:lpstr>
      <vt:lpstr>আজকের পাঠঃ গড় নির্ণয়</vt:lpstr>
      <vt:lpstr>   শিখনফল-  আজকের পাঠ শেষে শিক্ষার্থীরা-   ১।  অবিন্যস্ত উপাত্তের গড় নির্ণয় করতে পারবে।  ২। উপাত্ত থেকে গণসংখ্যা নিবেশণ সারণি      তৈরি করতে পারবে।  ৩। অবিন্যস্ত উপাত্ত থেকে শ্রেণিবিন্যাসের      মাধ্যমে সংক্ষিপ্ত পদ্ধতিতে গড় নির্ণয়      করতে পারবে।</vt:lpstr>
      <vt:lpstr>    অবিন্যস্থ উপাত্তের গড় নির্ণয় -   অবিন্যস্থ উপাত্তে সংখ্যাগুলো এলোমেলো ভাবে  সাজানো থাকে। গড় নির্ণয় করতে হলে প্রথমে সবগুলো  সংখ্যার যোগফল নির্ণয় করতে হয়। অতঃপর যোগফলকে উপাত্তের মোট সংখ্যা দ্বারা ভাগ করতে হয়।   যেমন- ডাংগা উচ্চ বিদ্যালয়ের ৩০জন শিক্ষার্থীর কোনো পরিক্ষায় গণিত বিষয়ে প্রাপ্ত  নম্বর নিচে দেওয়া হলো। নম্বরগুলোর  গড় নির্ণয় কর। ৬৫,৫৫,৫৮,৬৫,৭৫,৮৪,৮১,৬০,৫৮,৭২,৭৫,৫৮,৮২,৬৬,৬৭,৭০,৫৭,৬৯,৭১,৭৭,৭৩,৬৩,৮০,৬৬,৭৬,৬৪,৬০,৬৮,৬৯,৭৯  </vt:lpstr>
      <vt:lpstr> </vt:lpstr>
      <vt:lpstr> অবিন্যস্ত উপাত্ত থেকে শ্রেণি বিন্যাসের      মাধ্যমে গড় নির্ণয়।  *প্রথমে অবিন্যস্ত উপাত্তকে সারণিভূক্ত করতে হয়। *উপাত্তকে সারণিভূক্ত করা-উপাত্তকে সারণিভূক্ত করার জন্য প্রথমে এর পরিসর নির্ণয় করতে হয়। এরপর প্রয়োজনীয় শ্রেণি ব্যবধান নিয়ে শ্রেণিসংখ্যা নির্ণয় করতে হয়। অতঃপর ট্যালি চিহ্নের সাহায্যে গণসংখ্যা নিবেশণ সারণি তৈরী করে সংক্ষিপ্ত পদ্ধতিতে গড় নির্ণয় করতে হয়।</vt:lpstr>
      <vt:lpstr>    সংক্ষিপ্ত পদ্ধতিতে গড় নির্ণয়ের সূত্র,       যেখানে,          নির্ণেয় গড়,  a = আনুমানিক গড়                  =i তম শ্রেণির গণসংখ্যা            ui =i তম শ্রেণির ধাপবিচ্যূতি         fiui =i তম শ্রেণির গণসংখ্যা × ধাপবিচ্যূতি            n  = মোট গণসংখ্যা             h= শ্রেণি ব্যাপ্তি  </vt:lpstr>
      <vt:lpstr>৫</vt:lpstr>
      <vt:lpstr> </vt:lpstr>
      <vt:lpstr>           দলগত কাজ          ৩৫,৪২,২৭,৩৮,৩৬,২৯,৩৭,৪৫,৪৩,৩০,২৫, ৩৪,৪৭,৫৫,৬২,৪৮,৫৯,৫৭,৫০,৪১,৪০,৫৮,২৬,৩৩,৫২  * সংখ্যাগুলোর সরাসরি গড় নির্ণয় কর।  * শ্রেণি ব্যবধান ৫ ধরে গণসংখ্যা      নিবেশণ সারণি তৈরী কর। </vt:lpstr>
      <vt:lpstr> জুলাই মাসের ৩১ দিনের বৃস্টিপাতের পরিমান সে .মি. স্কেলে নিম্ন রূপ।    ২, ৩, ৫, ৩, ৪, ৬, ৭, ২, ১, ০, ৩,৭, ৮, ১০, ৫, ৬,   ১, ৭, ০, ২, ৩, ০, ৪, ৫, ২, ৯, ১২, ১৫, ১৩, ১৪ * শ্রেণি ব্যবধান 3 ধরে ট্যালি চিহ্নের মাধ্যমে   গণসংখ্যা নিবেশণ সারণি তৈরী কর এবং সারণি থেকে সংক্ষিপ্ত পদ্ধতিতে জুলাই মাসের বৃস্টিপাতের গড় নির্ণয় কর।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dc:creator>
  <cp:lastModifiedBy>Taiyeba</cp:lastModifiedBy>
  <cp:revision>370</cp:revision>
  <dcterms:created xsi:type="dcterms:W3CDTF">2014-09-04T04:12:03Z</dcterms:created>
  <dcterms:modified xsi:type="dcterms:W3CDTF">2020-07-06T16:55:58Z</dcterms:modified>
</cp:coreProperties>
</file>