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gif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9" r:id="rId5"/>
    <p:sldId id="278" r:id="rId6"/>
    <p:sldId id="259" r:id="rId7"/>
    <p:sldId id="260" r:id="rId8"/>
    <p:sldId id="261" r:id="rId9"/>
    <p:sldId id="262" r:id="rId10"/>
    <p:sldId id="267" r:id="rId11"/>
    <p:sldId id="263" r:id="rId12"/>
    <p:sldId id="265" r:id="rId13"/>
    <p:sldId id="266" r:id="rId14"/>
    <p:sldId id="264" r:id="rId15"/>
    <p:sldId id="269" r:id="rId16"/>
    <p:sldId id="276" r:id="rId17"/>
    <p:sldId id="268" r:id="rId18"/>
    <p:sldId id="271" r:id="rId19"/>
    <p:sldId id="272" r:id="rId20"/>
    <p:sldId id="273" r:id="rId21"/>
    <p:sldId id="274" r:id="rId22"/>
    <p:sldId id="280" r:id="rId23"/>
    <p:sldId id="275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8DA1C-3704-4791-9498-BA056753340F}" type="doc">
      <dgm:prSet loTypeId="urn:microsoft.com/office/officeart/2005/8/layout/radial5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33645DE-5649-485D-8B55-83E49D126D1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স্কেল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নির্দেশের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2000" b="1" dirty="0">
            <a:latin typeface="NikoshBAN"/>
          </a:endParaRPr>
        </a:p>
      </dgm:t>
    </dgm:pt>
    <dgm:pt modelId="{038E8043-F60F-48D8-B547-CF6CCCF77B16}" type="parTrans" cxnId="{5B4D5638-9AEB-4CF0-9930-CA8A1BE4260B}">
      <dgm:prSet/>
      <dgm:spPr/>
      <dgm:t>
        <a:bodyPr/>
        <a:lstStyle/>
        <a:p>
          <a:endParaRPr lang="en-US"/>
        </a:p>
      </dgm:t>
    </dgm:pt>
    <dgm:pt modelId="{3DEACB68-C6B2-4528-B357-91998770B97D}" type="sibTrans" cxnId="{5B4D5638-9AEB-4CF0-9930-CA8A1BE4260B}">
      <dgm:prSet/>
      <dgm:spPr/>
      <dgm:t>
        <a:bodyPr/>
        <a:lstStyle/>
        <a:p>
          <a:endParaRPr lang="en-US"/>
        </a:p>
      </dgm:t>
    </dgm:pt>
    <dgm:pt modelId="{E1152F2E-D9D8-47CE-AA25-65C642E20A5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/>
            <a:t>বর্ণনার</a:t>
          </a:r>
          <a:r>
            <a:rPr lang="en-US" b="1" dirty="0" smtClean="0"/>
            <a:t> </a:t>
          </a:r>
          <a:r>
            <a:rPr lang="en-US" b="1" dirty="0" err="1" smtClean="0"/>
            <a:t>সাহায্যে</a:t>
          </a:r>
          <a:endParaRPr lang="en-US" b="1" dirty="0"/>
        </a:p>
      </dgm:t>
    </dgm:pt>
    <dgm:pt modelId="{3E93C7DE-24C4-4E76-8620-2268FEB5FD4C}" type="parTrans" cxnId="{564C1DA8-40A0-40DA-A451-8685E8A0895C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D4C1636B-13EF-4346-A9FD-5F417ED355FE}" type="sibTrans" cxnId="{564C1DA8-40A0-40DA-A451-8685E8A0895C}">
      <dgm:prSet/>
      <dgm:spPr/>
      <dgm:t>
        <a:bodyPr/>
        <a:lstStyle/>
        <a:p>
          <a:endParaRPr lang="en-US"/>
        </a:p>
      </dgm:t>
    </dgm:pt>
    <dgm:pt modelId="{C89BD1BD-B31B-4AFE-A939-1B984B5BAE3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latin typeface="NikoshBAN"/>
            </a:rPr>
            <a:t>রেখাচিত্রের</a:t>
          </a:r>
          <a:r>
            <a:rPr lang="en-US" b="1" dirty="0" smtClean="0">
              <a:latin typeface="NikoshBAN"/>
            </a:rPr>
            <a:t> </a:t>
          </a:r>
          <a:r>
            <a:rPr lang="en-US" b="1" dirty="0" err="1" smtClean="0">
              <a:latin typeface="NikoshBAN"/>
            </a:rPr>
            <a:t>সাহায্যে</a:t>
          </a:r>
          <a:endParaRPr lang="en-US" b="1" dirty="0">
            <a:latin typeface="NikoshBAN"/>
          </a:endParaRPr>
        </a:p>
      </dgm:t>
    </dgm:pt>
    <dgm:pt modelId="{6AC7F614-BDF9-40B3-A50A-6ADED4795EAE}" type="parTrans" cxnId="{065FB400-2366-44A2-A438-6C5A54A41D28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38F828D8-2844-417D-81A3-50BB09396D3E}" type="sibTrans" cxnId="{065FB400-2366-44A2-A438-6C5A54A41D28}">
      <dgm:prSet/>
      <dgm:spPr/>
      <dgm:t>
        <a:bodyPr/>
        <a:lstStyle/>
        <a:p>
          <a:endParaRPr lang="en-US"/>
        </a:p>
      </dgm:t>
    </dgm:pt>
    <dgm:pt modelId="{0D240BB7-D93A-4B9B-888B-7DBA5B996FF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 smtClean="0"/>
            <a:t>প্রতিভূ</a:t>
          </a:r>
          <a:r>
            <a:rPr lang="en-US" sz="1800" b="1" dirty="0" smtClean="0"/>
            <a:t> </a:t>
          </a:r>
          <a:r>
            <a:rPr lang="en-US" sz="1800" b="1" dirty="0" err="1" smtClean="0"/>
            <a:t>অনুপাতের</a:t>
          </a:r>
          <a:r>
            <a:rPr lang="en-US" sz="1800" b="1" dirty="0" smtClean="0"/>
            <a:t> </a:t>
          </a:r>
          <a:r>
            <a:rPr lang="en-US" sz="1800" b="1" dirty="0" err="1" smtClean="0"/>
            <a:t>সাহায্যে</a:t>
          </a:r>
          <a:endParaRPr lang="en-US" sz="1800" b="1" dirty="0"/>
        </a:p>
      </dgm:t>
    </dgm:pt>
    <dgm:pt modelId="{E92DCD4F-89F5-4705-BE23-63F9808DDF67}" type="parTrans" cxnId="{0F561126-19B7-4A20-BB6D-72121718481B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67B314F3-D13B-4C52-9830-25586FC73918}" type="sibTrans" cxnId="{0F561126-19B7-4A20-BB6D-72121718481B}">
      <dgm:prSet/>
      <dgm:spPr/>
      <dgm:t>
        <a:bodyPr/>
        <a:lstStyle/>
        <a:p>
          <a:endParaRPr lang="en-US"/>
        </a:p>
      </dgm:t>
    </dgm:pt>
    <dgm:pt modelId="{AC86452C-8CDC-4E82-BEC5-04FEDED0021D}" type="pres">
      <dgm:prSet presAssocID="{C678DA1C-3704-4791-9498-BA056753340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AD5589-FACA-4ADE-B9C6-A31CA3FE425C}" type="pres">
      <dgm:prSet presAssocID="{633645DE-5649-485D-8B55-83E49D126D10}" presName="centerShape" presStyleLbl="node0" presStyleIdx="0" presStyleCnt="1"/>
      <dgm:spPr/>
      <dgm:t>
        <a:bodyPr/>
        <a:lstStyle/>
        <a:p>
          <a:endParaRPr lang="en-US"/>
        </a:p>
      </dgm:t>
    </dgm:pt>
    <dgm:pt modelId="{DCDB688B-5A71-481E-82E0-D84F172C5DF4}" type="pres">
      <dgm:prSet presAssocID="{3E93C7DE-24C4-4E76-8620-2268FEB5FD4C}" presName="parTrans" presStyleLbl="sibTrans2D1" presStyleIdx="0" presStyleCnt="3" custScaleX="194373"/>
      <dgm:spPr/>
    </dgm:pt>
    <dgm:pt modelId="{FE295177-9AAD-47CA-A780-F6F122DA06C0}" type="pres">
      <dgm:prSet presAssocID="{3E93C7DE-24C4-4E76-8620-2268FEB5FD4C}" presName="connectorText" presStyleLbl="sibTrans2D1" presStyleIdx="0" presStyleCnt="3"/>
      <dgm:spPr/>
    </dgm:pt>
    <dgm:pt modelId="{F842F64F-776F-4729-9845-204D752BE8F4}" type="pres">
      <dgm:prSet presAssocID="{E1152F2E-D9D8-47CE-AA25-65C642E20A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B40B9-0EC1-445A-9420-67EA0CE8A3AB}" type="pres">
      <dgm:prSet presAssocID="{6AC7F614-BDF9-40B3-A50A-6ADED4795EAE}" presName="parTrans" presStyleLbl="sibTrans2D1" presStyleIdx="1" presStyleCnt="3" custScaleX="199023" custLinFactNeighborY="-493"/>
      <dgm:spPr/>
    </dgm:pt>
    <dgm:pt modelId="{B517EB43-A2BE-4589-A41E-16FAA646143A}" type="pres">
      <dgm:prSet presAssocID="{6AC7F614-BDF9-40B3-A50A-6ADED4795EAE}" presName="connectorText" presStyleLbl="sibTrans2D1" presStyleIdx="1" presStyleCnt="3"/>
      <dgm:spPr/>
    </dgm:pt>
    <dgm:pt modelId="{65F163A4-51E7-46C6-936C-9068A9B27CCC}" type="pres">
      <dgm:prSet presAssocID="{C89BD1BD-B31B-4AFE-A939-1B984B5BAE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DAFD8-4F77-4CDB-9F6E-4C69E544A8D9}" type="pres">
      <dgm:prSet presAssocID="{E92DCD4F-89F5-4705-BE23-63F9808DDF67}" presName="parTrans" presStyleLbl="sibTrans2D1" presStyleIdx="2" presStyleCnt="3" custScaleX="186749"/>
      <dgm:spPr/>
    </dgm:pt>
    <dgm:pt modelId="{93E62626-857D-4390-A120-274EBA1DA430}" type="pres">
      <dgm:prSet presAssocID="{E92DCD4F-89F5-4705-BE23-63F9808DDF67}" presName="connectorText" presStyleLbl="sibTrans2D1" presStyleIdx="2" presStyleCnt="3"/>
      <dgm:spPr/>
    </dgm:pt>
    <dgm:pt modelId="{E8BDFDC8-FA27-4E89-82B1-38812885066F}" type="pres">
      <dgm:prSet presAssocID="{0D240BB7-D93A-4B9B-888B-7DBA5B996FF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87E96C-A49B-42AA-ABFC-2054F9466764}" type="presOf" srcId="{6AC7F614-BDF9-40B3-A50A-6ADED4795EAE}" destId="{B517EB43-A2BE-4589-A41E-16FAA646143A}" srcOrd="1" destOrd="0" presId="urn:microsoft.com/office/officeart/2005/8/layout/radial5"/>
    <dgm:cxn modelId="{71231651-0E47-454F-89D6-259E04DC7B02}" type="presOf" srcId="{C89BD1BD-B31B-4AFE-A939-1B984B5BAE30}" destId="{65F163A4-51E7-46C6-936C-9068A9B27CCC}" srcOrd="0" destOrd="0" presId="urn:microsoft.com/office/officeart/2005/8/layout/radial5"/>
    <dgm:cxn modelId="{0E7F49E8-8B45-4312-BDAE-C01228CD7414}" type="presOf" srcId="{0D240BB7-D93A-4B9B-888B-7DBA5B996FF1}" destId="{E8BDFDC8-FA27-4E89-82B1-38812885066F}" srcOrd="0" destOrd="0" presId="urn:microsoft.com/office/officeart/2005/8/layout/radial5"/>
    <dgm:cxn modelId="{0F561126-19B7-4A20-BB6D-72121718481B}" srcId="{633645DE-5649-485D-8B55-83E49D126D10}" destId="{0D240BB7-D93A-4B9B-888B-7DBA5B996FF1}" srcOrd="2" destOrd="0" parTransId="{E92DCD4F-89F5-4705-BE23-63F9808DDF67}" sibTransId="{67B314F3-D13B-4C52-9830-25586FC73918}"/>
    <dgm:cxn modelId="{065FB400-2366-44A2-A438-6C5A54A41D28}" srcId="{633645DE-5649-485D-8B55-83E49D126D10}" destId="{C89BD1BD-B31B-4AFE-A939-1B984B5BAE30}" srcOrd="1" destOrd="0" parTransId="{6AC7F614-BDF9-40B3-A50A-6ADED4795EAE}" sibTransId="{38F828D8-2844-417D-81A3-50BB09396D3E}"/>
    <dgm:cxn modelId="{CA9FBD7F-1E7C-4050-A0FB-612ACFD285EE}" type="presOf" srcId="{E92DCD4F-89F5-4705-BE23-63F9808DDF67}" destId="{032DAFD8-4F77-4CDB-9F6E-4C69E544A8D9}" srcOrd="0" destOrd="0" presId="urn:microsoft.com/office/officeart/2005/8/layout/radial5"/>
    <dgm:cxn modelId="{508C07F4-422B-46C3-BEF5-453DC05102BD}" type="presOf" srcId="{3E93C7DE-24C4-4E76-8620-2268FEB5FD4C}" destId="{DCDB688B-5A71-481E-82E0-D84F172C5DF4}" srcOrd="0" destOrd="0" presId="urn:microsoft.com/office/officeart/2005/8/layout/radial5"/>
    <dgm:cxn modelId="{5B4D5638-9AEB-4CF0-9930-CA8A1BE4260B}" srcId="{C678DA1C-3704-4791-9498-BA056753340F}" destId="{633645DE-5649-485D-8B55-83E49D126D10}" srcOrd="0" destOrd="0" parTransId="{038E8043-F60F-48D8-B547-CF6CCCF77B16}" sibTransId="{3DEACB68-C6B2-4528-B357-91998770B97D}"/>
    <dgm:cxn modelId="{2760C98A-6F42-4113-87CA-A2A10C519973}" type="presOf" srcId="{C678DA1C-3704-4791-9498-BA056753340F}" destId="{AC86452C-8CDC-4E82-BEC5-04FEDED0021D}" srcOrd="0" destOrd="0" presId="urn:microsoft.com/office/officeart/2005/8/layout/radial5"/>
    <dgm:cxn modelId="{564C1DA8-40A0-40DA-A451-8685E8A0895C}" srcId="{633645DE-5649-485D-8B55-83E49D126D10}" destId="{E1152F2E-D9D8-47CE-AA25-65C642E20A5B}" srcOrd="0" destOrd="0" parTransId="{3E93C7DE-24C4-4E76-8620-2268FEB5FD4C}" sibTransId="{D4C1636B-13EF-4346-A9FD-5F417ED355FE}"/>
    <dgm:cxn modelId="{BD57F431-CB8E-473F-90E3-38807877C36B}" type="presOf" srcId="{633645DE-5649-485D-8B55-83E49D126D10}" destId="{D0AD5589-FACA-4ADE-B9C6-A31CA3FE425C}" srcOrd="0" destOrd="0" presId="urn:microsoft.com/office/officeart/2005/8/layout/radial5"/>
    <dgm:cxn modelId="{9AB0F061-1A9E-4618-99EA-5A66981959FD}" type="presOf" srcId="{6AC7F614-BDF9-40B3-A50A-6ADED4795EAE}" destId="{D3FB40B9-0EC1-445A-9420-67EA0CE8A3AB}" srcOrd="0" destOrd="0" presId="urn:microsoft.com/office/officeart/2005/8/layout/radial5"/>
    <dgm:cxn modelId="{6AC05297-5058-404C-8294-459B264058EA}" type="presOf" srcId="{E1152F2E-D9D8-47CE-AA25-65C642E20A5B}" destId="{F842F64F-776F-4729-9845-204D752BE8F4}" srcOrd="0" destOrd="0" presId="urn:microsoft.com/office/officeart/2005/8/layout/radial5"/>
    <dgm:cxn modelId="{DC0C9010-ACBE-4D9B-95C8-9B2D66F047FE}" type="presOf" srcId="{3E93C7DE-24C4-4E76-8620-2268FEB5FD4C}" destId="{FE295177-9AAD-47CA-A780-F6F122DA06C0}" srcOrd="1" destOrd="0" presId="urn:microsoft.com/office/officeart/2005/8/layout/radial5"/>
    <dgm:cxn modelId="{8D31650F-0FA9-4916-9E34-E07F706A2CF5}" type="presOf" srcId="{E92DCD4F-89F5-4705-BE23-63F9808DDF67}" destId="{93E62626-857D-4390-A120-274EBA1DA430}" srcOrd="1" destOrd="0" presId="urn:microsoft.com/office/officeart/2005/8/layout/radial5"/>
    <dgm:cxn modelId="{28ECD32F-984A-4982-80CA-B389E9314FCF}" type="presParOf" srcId="{AC86452C-8CDC-4E82-BEC5-04FEDED0021D}" destId="{D0AD5589-FACA-4ADE-B9C6-A31CA3FE425C}" srcOrd="0" destOrd="0" presId="urn:microsoft.com/office/officeart/2005/8/layout/radial5"/>
    <dgm:cxn modelId="{17D59FB9-EC20-4A97-8366-12D21B6A119E}" type="presParOf" srcId="{AC86452C-8CDC-4E82-BEC5-04FEDED0021D}" destId="{DCDB688B-5A71-481E-82E0-D84F172C5DF4}" srcOrd="1" destOrd="0" presId="urn:microsoft.com/office/officeart/2005/8/layout/radial5"/>
    <dgm:cxn modelId="{F30298F1-D702-42F9-9833-C5FE7BC7D1E9}" type="presParOf" srcId="{DCDB688B-5A71-481E-82E0-D84F172C5DF4}" destId="{FE295177-9AAD-47CA-A780-F6F122DA06C0}" srcOrd="0" destOrd="0" presId="urn:microsoft.com/office/officeart/2005/8/layout/radial5"/>
    <dgm:cxn modelId="{E2F8E375-E4FA-4D33-AEBC-8DF872F7D31C}" type="presParOf" srcId="{AC86452C-8CDC-4E82-BEC5-04FEDED0021D}" destId="{F842F64F-776F-4729-9845-204D752BE8F4}" srcOrd="2" destOrd="0" presId="urn:microsoft.com/office/officeart/2005/8/layout/radial5"/>
    <dgm:cxn modelId="{8F5D5FAC-71D8-46A6-98CB-939BED2B6A9D}" type="presParOf" srcId="{AC86452C-8CDC-4E82-BEC5-04FEDED0021D}" destId="{D3FB40B9-0EC1-445A-9420-67EA0CE8A3AB}" srcOrd="3" destOrd="0" presId="urn:microsoft.com/office/officeart/2005/8/layout/radial5"/>
    <dgm:cxn modelId="{40A837F1-A95D-4F7C-B199-F2A1463EAEEE}" type="presParOf" srcId="{D3FB40B9-0EC1-445A-9420-67EA0CE8A3AB}" destId="{B517EB43-A2BE-4589-A41E-16FAA646143A}" srcOrd="0" destOrd="0" presId="urn:microsoft.com/office/officeart/2005/8/layout/radial5"/>
    <dgm:cxn modelId="{C178AB3F-64C0-4768-85D2-F56E21AC77E9}" type="presParOf" srcId="{AC86452C-8CDC-4E82-BEC5-04FEDED0021D}" destId="{65F163A4-51E7-46C6-936C-9068A9B27CCC}" srcOrd="4" destOrd="0" presId="urn:microsoft.com/office/officeart/2005/8/layout/radial5"/>
    <dgm:cxn modelId="{1F20A736-F7F3-4FAF-A8F7-4A69E8DD2905}" type="presParOf" srcId="{AC86452C-8CDC-4E82-BEC5-04FEDED0021D}" destId="{032DAFD8-4F77-4CDB-9F6E-4C69E544A8D9}" srcOrd="5" destOrd="0" presId="urn:microsoft.com/office/officeart/2005/8/layout/radial5"/>
    <dgm:cxn modelId="{5B04272D-2FA0-49A4-B117-142E0A2DEB2F}" type="presParOf" srcId="{032DAFD8-4F77-4CDB-9F6E-4C69E544A8D9}" destId="{93E62626-857D-4390-A120-274EBA1DA430}" srcOrd="0" destOrd="0" presId="urn:microsoft.com/office/officeart/2005/8/layout/radial5"/>
    <dgm:cxn modelId="{C0BA4800-5DF5-4074-8FC1-13C6B9AADF4B}" type="presParOf" srcId="{AC86452C-8CDC-4E82-BEC5-04FEDED0021D}" destId="{E8BDFDC8-FA27-4E89-82B1-38812885066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D5589-FACA-4ADE-B9C6-A31CA3FE425C}">
      <dsp:nvSpPr>
        <dsp:cNvPr id="0" name=""/>
        <dsp:cNvSpPr/>
      </dsp:nvSpPr>
      <dsp:spPr>
        <a:xfrm>
          <a:off x="3594910" y="2151416"/>
          <a:ext cx="1533374" cy="153337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স্কেল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নির্দেশের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2000" b="1" kern="1200" dirty="0">
            <a:latin typeface="NikoshBAN"/>
          </a:endParaRPr>
        </a:p>
      </dsp:txBody>
      <dsp:txXfrm>
        <a:off x="3819467" y="2375973"/>
        <a:ext cx="1084260" cy="1084260"/>
      </dsp:txXfrm>
    </dsp:sp>
    <dsp:sp modelId="{DCDB688B-5A71-481E-82E0-D84F172C5DF4}">
      <dsp:nvSpPr>
        <dsp:cNvPr id="0" name=""/>
        <dsp:cNvSpPr/>
      </dsp:nvSpPr>
      <dsp:spPr>
        <a:xfrm rot="16200000">
          <a:off x="4044671" y="1592330"/>
          <a:ext cx="633851" cy="52134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122873" y="1774801"/>
        <a:ext cx="477447" cy="312809"/>
      </dsp:txXfrm>
    </dsp:sp>
    <dsp:sp modelId="{F842F64F-776F-4729-9845-204D752BE8F4}">
      <dsp:nvSpPr>
        <dsp:cNvPr id="0" name=""/>
        <dsp:cNvSpPr/>
      </dsp:nvSpPr>
      <dsp:spPr>
        <a:xfrm>
          <a:off x="3594910" y="2758"/>
          <a:ext cx="1533374" cy="1533374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বর্ণনার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সাহায্যে</a:t>
          </a:r>
          <a:endParaRPr lang="en-US" sz="1800" b="1" kern="1200" dirty="0"/>
        </a:p>
      </dsp:txBody>
      <dsp:txXfrm>
        <a:off x="3819467" y="227315"/>
        <a:ext cx="1084260" cy="1084260"/>
      </dsp:txXfrm>
    </dsp:sp>
    <dsp:sp modelId="{D3FB40B9-0EC1-445A-9420-67EA0CE8A3AB}">
      <dsp:nvSpPr>
        <dsp:cNvPr id="0" name=""/>
        <dsp:cNvSpPr/>
      </dsp:nvSpPr>
      <dsp:spPr>
        <a:xfrm rot="1800000">
          <a:off x="4959493" y="3187409"/>
          <a:ext cx="649015" cy="52134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969970" y="3252577"/>
        <a:ext cx="492611" cy="312809"/>
      </dsp:txXfrm>
    </dsp:sp>
    <dsp:sp modelId="{65F163A4-51E7-46C6-936C-9068A9B27CCC}">
      <dsp:nvSpPr>
        <dsp:cNvPr id="0" name=""/>
        <dsp:cNvSpPr/>
      </dsp:nvSpPr>
      <dsp:spPr>
        <a:xfrm>
          <a:off x="5455703" y="3225745"/>
          <a:ext cx="1533374" cy="1533374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NikoshBAN"/>
            </a:rPr>
            <a:t>রেখাচিত্রের</a:t>
          </a:r>
          <a:r>
            <a:rPr lang="en-US" sz="1800" b="1" kern="1200" dirty="0" smtClean="0">
              <a:latin typeface="NikoshBAN"/>
            </a:rPr>
            <a:t> </a:t>
          </a:r>
          <a:r>
            <a:rPr lang="en-US" sz="1800" b="1" kern="1200" dirty="0" err="1" smtClean="0">
              <a:latin typeface="NikoshBAN"/>
            </a:rPr>
            <a:t>সাহায্যে</a:t>
          </a:r>
          <a:endParaRPr lang="en-US" sz="1800" b="1" kern="1200" dirty="0">
            <a:latin typeface="NikoshBAN"/>
          </a:endParaRPr>
        </a:p>
      </dsp:txBody>
      <dsp:txXfrm>
        <a:off x="5680260" y="3450302"/>
        <a:ext cx="1084260" cy="1084260"/>
      </dsp:txXfrm>
    </dsp:sp>
    <dsp:sp modelId="{032DAFD8-4F77-4CDB-9F6E-4C69E544A8D9}">
      <dsp:nvSpPr>
        <dsp:cNvPr id="0" name=""/>
        <dsp:cNvSpPr/>
      </dsp:nvSpPr>
      <dsp:spPr>
        <a:xfrm rot="9000000">
          <a:off x="3134699" y="3189979"/>
          <a:ext cx="608989" cy="52134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280626" y="3255147"/>
        <a:ext cx="452585" cy="312809"/>
      </dsp:txXfrm>
    </dsp:sp>
    <dsp:sp modelId="{E8BDFDC8-FA27-4E89-82B1-38812885066F}">
      <dsp:nvSpPr>
        <dsp:cNvPr id="0" name=""/>
        <dsp:cNvSpPr/>
      </dsp:nvSpPr>
      <dsp:spPr>
        <a:xfrm>
          <a:off x="1734117" y="3225745"/>
          <a:ext cx="1533374" cy="1533374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প্রতিভূ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অনুপাতের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সাহায্যে</a:t>
          </a:r>
          <a:endParaRPr lang="en-US" sz="1800" b="1" kern="1200" dirty="0"/>
        </a:p>
      </dsp:txBody>
      <dsp:txXfrm>
        <a:off x="1958674" y="3450302"/>
        <a:ext cx="1084260" cy="1084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D7880-F553-4863-A6E2-ED39B26D39C4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B78F-FB56-4BAF-9623-137A0A77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B78F-FB56-4BAF-9623-137A0A77EB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3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9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7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2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1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5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1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0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B4940-9C73-4D2B-A9DE-08005A7AE50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" y="0"/>
            <a:ext cx="909549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841" y="320456"/>
            <a:ext cx="897062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99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2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5403" r="1974" b="5642"/>
          <a:stretch/>
        </p:blipFill>
        <p:spPr>
          <a:xfrm>
            <a:off x="304800" y="228600"/>
            <a:ext cx="4206240" cy="27432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4206240" cy="27432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2" y="3581400"/>
            <a:ext cx="4206240" cy="27432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420624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7931" y="3061774"/>
            <a:ext cx="163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খাদ্য</a:t>
            </a:r>
            <a:r>
              <a:rPr lang="en-US" b="1" dirty="0" smtClean="0"/>
              <a:t> </a:t>
            </a:r>
            <a:r>
              <a:rPr lang="en-US" b="1" dirty="0" err="1" smtClean="0"/>
              <a:t>উৎপাদন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2971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Physical map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32098" y="6324600"/>
            <a:ext cx="149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Climatel</a:t>
            </a:r>
            <a:r>
              <a:rPr lang="en-US" b="1" dirty="0" smtClean="0"/>
              <a:t> </a:t>
            </a:r>
            <a:r>
              <a:rPr lang="en-US" b="1" dirty="0" smtClean="0"/>
              <a:t>map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1" y="6324600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Histerical</a:t>
            </a:r>
            <a:r>
              <a:rPr lang="en-US" b="1" dirty="0" smtClean="0"/>
              <a:t> map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236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2514600" y="304800"/>
            <a:ext cx="3505200" cy="8382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739825"/>
            <a:ext cx="6553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23975"/>
            <a:ext cx="59436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85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8197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85800"/>
            <a:ext cx="8686800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মানচিত্রের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NikoshBAN"/>
              </a:rPr>
              <a:t>সাহায্যে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সমগ্র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পৃথিবী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কোন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অঞ্চল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সম্বদ্ধে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সুস্পষ্ট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ধারণা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লাভ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যায়</a:t>
            </a:r>
            <a:r>
              <a:rPr lang="en-US" sz="2000" dirty="0" smtClean="0">
                <a:latin typeface="NikoshBAN"/>
              </a:rPr>
              <a:t>। </a:t>
            </a:r>
            <a:r>
              <a:rPr lang="en-US" sz="2000" dirty="0" err="1" smtClean="0">
                <a:latin typeface="NikoshBAN"/>
              </a:rPr>
              <a:t>একটি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মধ্যে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সমগ্র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পৃথিবীকে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কোন</a:t>
            </a:r>
            <a:r>
              <a:rPr lang="en-US" sz="2000" dirty="0" smtClean="0">
                <a:latin typeface="NikoshBAN"/>
              </a:rPr>
              <a:t>  </a:t>
            </a:r>
            <a:r>
              <a:rPr lang="en-US" sz="2000" dirty="0" err="1" smtClean="0">
                <a:latin typeface="NikoshBAN"/>
              </a:rPr>
              <a:t>অঞ্চলকে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দেখানো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যায়</a:t>
            </a:r>
            <a:r>
              <a:rPr lang="en-US" sz="2000" dirty="0" smtClean="0">
                <a:latin typeface="NikoshBAN"/>
              </a:rPr>
              <a:t>। </a:t>
            </a:r>
            <a:r>
              <a:rPr lang="en-US" sz="2000" dirty="0" err="1" smtClean="0">
                <a:latin typeface="NikoshBAN"/>
              </a:rPr>
              <a:t>বর্তমানে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পর্যটক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প্রশাসক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পরিকল্পনাবিদ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স্থপতি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প্রকৌশলী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কৃষিবিদ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শিক্ষাবিদ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আবহওয়াবিদ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এমনকি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সাধারণ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মানুষেরও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বিশেষ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প্রয়োজনে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লাগে।</a:t>
            </a:r>
            <a:r>
              <a:rPr lang="en-US" sz="2000" dirty="0" err="1" smtClean="0"/>
              <a:t>যেকোন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মানচিত্রে</a:t>
            </a:r>
            <a:r>
              <a:rPr lang="en-US" sz="2000" dirty="0" smtClean="0"/>
              <a:t> ঐ </a:t>
            </a:r>
            <a:r>
              <a:rPr lang="en-US" sz="2000" dirty="0" err="1" smtClean="0"/>
              <a:t>এলাকার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সীমানা</a:t>
            </a:r>
            <a:r>
              <a:rPr lang="en-US" sz="2000" dirty="0" smtClean="0"/>
              <a:t> ,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কি</a:t>
            </a:r>
            <a:r>
              <a:rPr lang="en-US" sz="2000" dirty="0" smtClean="0"/>
              <a:t> </a:t>
            </a:r>
            <a:r>
              <a:rPr lang="en-US" sz="2000" dirty="0" err="1" smtClean="0"/>
              <a:t>আছে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সাগর</a:t>
            </a:r>
            <a:r>
              <a:rPr lang="en-US" sz="2000" dirty="0" smtClean="0"/>
              <a:t> 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নদী</a:t>
            </a:r>
            <a:r>
              <a:rPr lang="en-US" sz="2000" dirty="0" smtClean="0"/>
              <a:t> </a:t>
            </a:r>
            <a:r>
              <a:rPr lang="en-US" sz="2000" dirty="0" err="1" smtClean="0"/>
              <a:t>কিংবা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স্থল</a:t>
            </a:r>
            <a:r>
              <a:rPr lang="en-US" sz="2000" dirty="0" smtClean="0"/>
              <a:t> </a:t>
            </a:r>
            <a:r>
              <a:rPr lang="en-US" sz="2000" dirty="0" err="1" smtClean="0"/>
              <a:t>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দেখানো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 </a:t>
            </a:r>
            <a:r>
              <a:rPr lang="en-US" sz="2000" dirty="0" err="1" smtClean="0"/>
              <a:t>বর্তমানে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অনলাইন</a:t>
            </a:r>
            <a:r>
              <a:rPr lang="en-US" sz="2000" dirty="0" smtClean="0"/>
              <a:t> (</a:t>
            </a:r>
            <a:r>
              <a:rPr lang="en-US" sz="2000" dirty="0" err="1" smtClean="0"/>
              <a:t>গুগল</a:t>
            </a:r>
            <a:r>
              <a:rPr lang="en-US" sz="2000" dirty="0" smtClean="0"/>
              <a:t> </a:t>
            </a:r>
            <a:r>
              <a:rPr lang="en-US" sz="2000" dirty="0" err="1" smtClean="0"/>
              <a:t>ম্যাপ</a:t>
            </a:r>
            <a:r>
              <a:rPr lang="en-US" sz="2000" dirty="0" smtClean="0"/>
              <a:t>) </a:t>
            </a:r>
            <a:r>
              <a:rPr lang="en-US" sz="2000" dirty="0" err="1" smtClean="0"/>
              <a:t>ভিত্তিক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হওয়ার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অতি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সহজে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নানাবিধ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কাজে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পারি</a:t>
            </a:r>
            <a:r>
              <a:rPr lang="en-US" sz="2000" dirty="0" smtClean="0"/>
              <a:t>।</a:t>
            </a: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78219" y="3886200"/>
            <a:ext cx="1306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3791" y="4343400"/>
            <a:ext cx="8686800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মানচিত্রের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গুরুত্ব</a:t>
            </a:r>
            <a:r>
              <a:rPr lang="en-US" sz="2000" dirty="0" smtClean="0"/>
              <a:t> </a:t>
            </a:r>
            <a:r>
              <a:rPr lang="en-US" sz="2000" dirty="0" err="1" smtClean="0"/>
              <a:t>অপরিশীম</a:t>
            </a:r>
            <a:r>
              <a:rPr lang="en-US" sz="2000" dirty="0" smtClean="0"/>
              <a:t>, </a:t>
            </a:r>
            <a:r>
              <a:rPr lang="en-US" sz="2000" dirty="0" err="1" smtClean="0"/>
              <a:t>মানচিত্র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দ্বারা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যেমন</a:t>
            </a:r>
            <a:r>
              <a:rPr lang="en-US" sz="2000" dirty="0" smtClean="0"/>
              <a:t> </a:t>
            </a:r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নির্দিষ্ট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এলাকা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সীমানা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নির্ধারণ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/>
              <a:t> </a:t>
            </a:r>
            <a:r>
              <a:rPr lang="en-US" sz="2000" dirty="0" err="1" smtClean="0"/>
              <a:t>যায়</a:t>
            </a:r>
            <a:r>
              <a:rPr lang="en-US" sz="2000" dirty="0" smtClean="0"/>
              <a:t>, </a:t>
            </a:r>
            <a:r>
              <a:rPr lang="en-US" sz="2000" dirty="0" err="1" smtClean="0"/>
              <a:t>তেমনি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স্থান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নির্দিষ্ট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বস্তুকে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সঠিক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ভাবে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চিন্হিত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যায়</a:t>
            </a:r>
            <a:r>
              <a:rPr lang="en-US" sz="2000" dirty="0" smtClean="0"/>
              <a:t>।। </a:t>
            </a:r>
            <a:r>
              <a:rPr lang="en-US" sz="2000" dirty="0" err="1" smtClean="0"/>
              <a:t>মানচিত্র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ছাড়া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বর্তমানে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পৃথিবীর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বিভিন্ন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কাজকর্ম</a:t>
            </a:r>
            <a:r>
              <a:rPr lang="en-US" sz="2000" dirty="0" smtClean="0"/>
              <a:t> </a:t>
            </a:r>
            <a:r>
              <a:rPr lang="en-US" sz="2000" dirty="0" err="1" smtClean="0"/>
              <a:t>সুষ্টভাবে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সম্পাদন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কথা</a:t>
            </a:r>
            <a:r>
              <a:rPr lang="en-US" sz="2000" dirty="0" smtClean="0"/>
              <a:t> </a:t>
            </a:r>
            <a:r>
              <a:rPr lang="en-US" sz="2000" dirty="0" err="1" smtClean="0"/>
              <a:t>চিন্তা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যায়না।অতিত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স্বল্প</a:t>
            </a:r>
            <a:r>
              <a:rPr lang="en-US" sz="2000" dirty="0" smtClean="0"/>
              <a:t> </a:t>
            </a:r>
            <a:r>
              <a:rPr lang="en-US" sz="2000" dirty="0" err="1" smtClean="0"/>
              <a:t>কিছু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কাজে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হতো</a:t>
            </a:r>
            <a:r>
              <a:rPr lang="en-US" sz="2000" dirty="0" smtClean="0"/>
              <a:t> </a:t>
            </a:r>
            <a:r>
              <a:rPr lang="en-US" sz="2000" dirty="0" err="1" smtClean="0"/>
              <a:t>কিন্তু</a:t>
            </a:r>
            <a:r>
              <a:rPr lang="en-US" sz="2000" dirty="0" smtClean="0"/>
              <a:t> </a:t>
            </a:r>
            <a:r>
              <a:rPr lang="en-US" sz="2000" dirty="0" err="1" smtClean="0"/>
              <a:t>বর্তমানে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যেমন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বেড়েছে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তেমনি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গুরত্ব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অনেক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বেড়েছে।</a:t>
            </a:r>
            <a:r>
              <a:rPr lang="en-US" sz="2000" dirty="0" err="1" smtClean="0"/>
              <a:t>মানচিত্র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ছাড়া</a:t>
            </a:r>
            <a:r>
              <a:rPr lang="en-US" sz="2000" dirty="0" smtClean="0"/>
              <a:t> </a:t>
            </a:r>
            <a:r>
              <a:rPr lang="en-US" sz="2000" dirty="0" err="1" smtClean="0"/>
              <a:t>আধুনির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বিশ্ব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স্থবির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পড়বে</a:t>
            </a:r>
            <a:r>
              <a:rPr lang="en-US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4604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4114800" cy="27432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114800" cy="27432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4114800" cy="27432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41148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63054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বাংলাদেশের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বিভাগসমুহ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295269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মহাদেশ</a:t>
            </a:r>
            <a:r>
              <a:rPr lang="en-US" sz="2000" dirty="0" smtClean="0"/>
              <a:t> ও </a:t>
            </a:r>
            <a:r>
              <a:rPr lang="en-US" sz="2000" dirty="0" err="1" smtClean="0"/>
              <a:t>মহাসাগর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961901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বিশ্ব</a:t>
            </a:r>
            <a:r>
              <a:rPr lang="en-US" sz="2000" dirty="0" smtClean="0"/>
              <a:t> </a:t>
            </a:r>
            <a:r>
              <a:rPr lang="en-US" sz="2000" dirty="0" err="1" smtClean="0"/>
              <a:t>সয়েল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6400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দক্ষিন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এশিয়া</a:t>
            </a:r>
            <a:r>
              <a:rPr lang="en-US" sz="2000" dirty="0" smtClean="0"/>
              <a:t> </a:t>
            </a:r>
            <a:r>
              <a:rPr lang="en-US" sz="2000" dirty="0" err="1" smtClean="0"/>
              <a:t>মহাদেশ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985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05200"/>
            <a:ext cx="41148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6321411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মতিহার</a:t>
            </a:r>
            <a:r>
              <a:rPr lang="en-US" sz="2000" dirty="0" err="1" smtClean="0"/>
              <a:t>া</a:t>
            </a:r>
            <a:r>
              <a:rPr lang="en-US" sz="2000" dirty="0" smtClean="0"/>
              <a:t> </a:t>
            </a:r>
            <a:r>
              <a:rPr lang="en-US" sz="2000" dirty="0" err="1" smtClean="0"/>
              <a:t>উচ্চ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বিদ্যালয়</a:t>
            </a:r>
            <a:endParaRPr lang="en-US" sz="2000" dirty="0"/>
          </a:p>
        </p:txBody>
      </p:sp>
      <p:pic>
        <p:nvPicPr>
          <p:cNvPr id="11" name="Picture 10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4114800" cy="2743200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4298"/>
            <a:ext cx="4114800" cy="27432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8" r="30535" b="21103"/>
          <a:stretch/>
        </p:blipFill>
        <p:spPr>
          <a:xfrm>
            <a:off x="4754880" y="3548417"/>
            <a:ext cx="420624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6830" y="6305490"/>
            <a:ext cx="147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রাশিয়া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69842" y="3028890"/>
            <a:ext cx="2083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কাজাস্থান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21642" y="2927498"/>
            <a:ext cx="2083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দক্ষিন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এশিয়া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937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3645" y="304800"/>
            <a:ext cx="3200400" cy="609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7696199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96000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600" b="1" dirty="0" err="1" smtClean="0">
                <a:latin typeface="NikoshBAN"/>
              </a:rPr>
              <a:t>মানচিত্রের</a:t>
            </a:r>
            <a:r>
              <a:rPr lang="en-US" sz="2600" b="1" dirty="0" smtClean="0">
                <a:latin typeface="NikoshBAN"/>
              </a:rPr>
              <a:t> </a:t>
            </a:r>
            <a:r>
              <a:rPr lang="en-US" sz="2600" b="1" dirty="0" err="1" smtClean="0">
                <a:latin typeface="NikoshBAN"/>
              </a:rPr>
              <a:t>ব্যবহার</a:t>
            </a:r>
            <a:r>
              <a:rPr lang="en-US" sz="2600" b="1" dirty="0" smtClean="0">
                <a:latin typeface="NikoshBAN"/>
              </a:rPr>
              <a:t> </a:t>
            </a:r>
            <a:r>
              <a:rPr lang="en-US" sz="2600" b="1" dirty="0" err="1" smtClean="0">
                <a:latin typeface="NikoshBAN"/>
              </a:rPr>
              <a:t>দিন</a:t>
            </a:r>
            <a:r>
              <a:rPr lang="en-US" sz="2600" b="1" dirty="0" smtClean="0">
                <a:latin typeface="NikoshBAN"/>
              </a:rPr>
              <a:t> </a:t>
            </a:r>
            <a:r>
              <a:rPr lang="en-US" sz="2600" b="1" dirty="0" err="1" smtClean="0">
                <a:latin typeface="NikoshBAN"/>
              </a:rPr>
              <a:t>দিন</a:t>
            </a:r>
            <a:r>
              <a:rPr lang="en-US" sz="2600" b="1" dirty="0" smtClean="0">
                <a:latin typeface="NikoshBAN"/>
              </a:rPr>
              <a:t> </a:t>
            </a:r>
            <a:r>
              <a:rPr lang="en-US" sz="2600" b="1" dirty="0" err="1" smtClean="0">
                <a:latin typeface="NikoshBAN"/>
              </a:rPr>
              <a:t>বৃদ্ধি</a:t>
            </a:r>
            <a:r>
              <a:rPr lang="en-US" sz="2600" b="1" dirty="0" smtClean="0">
                <a:latin typeface="NikoshBAN"/>
              </a:rPr>
              <a:t> </a:t>
            </a:r>
            <a:r>
              <a:rPr lang="en-US" sz="2600" b="1" dirty="0" err="1" smtClean="0">
                <a:latin typeface="NikoshBAN"/>
              </a:rPr>
              <a:t>পাচ্ছে</a:t>
            </a:r>
            <a:r>
              <a:rPr lang="en-US" sz="2600" b="1" dirty="0" smtClean="0">
                <a:latin typeface="NikoshBAN"/>
              </a:rPr>
              <a:t> </a:t>
            </a:r>
            <a:r>
              <a:rPr lang="en-US" sz="2600" b="1" dirty="0" err="1" smtClean="0">
                <a:latin typeface="NikoshBAN"/>
              </a:rPr>
              <a:t>কেন</a:t>
            </a:r>
            <a:r>
              <a:rPr lang="en-US" sz="2600" b="1" dirty="0" smtClean="0">
                <a:latin typeface="NikoshBAN"/>
              </a:rPr>
              <a:t> </a:t>
            </a:r>
            <a:r>
              <a:rPr lang="en-US" sz="2600" b="1" dirty="0" err="1" smtClean="0">
                <a:latin typeface="NikoshBAN"/>
              </a:rPr>
              <a:t>ব্যাখ্যা</a:t>
            </a:r>
            <a:r>
              <a:rPr lang="en-US" sz="2600" b="1" dirty="0" smtClean="0">
                <a:latin typeface="NikoshBAN"/>
              </a:rPr>
              <a:t> </a:t>
            </a:r>
            <a:r>
              <a:rPr lang="en-US" sz="2600" b="1" dirty="0" err="1" smtClean="0">
                <a:latin typeface="NikoshBAN"/>
              </a:rPr>
              <a:t>কর</a:t>
            </a:r>
            <a:r>
              <a:rPr lang="en-US" sz="2400" b="1" dirty="0" smtClean="0">
                <a:latin typeface="NikoshBAN"/>
              </a:rPr>
              <a:t>?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047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4206240" cy="27432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420624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63054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জেলার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3048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মৌজা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</a:t>
            </a:r>
            <a:endParaRPr lang="en-US" sz="2000" dirty="0"/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00246"/>
            <a:ext cx="4206240" cy="274320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60326"/>
            <a:ext cx="4206240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3000" y="3048000"/>
            <a:ext cx="258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রাজনৈতিক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867321" y="6320879"/>
            <a:ext cx="1633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Geological </a:t>
            </a:r>
            <a:r>
              <a:rPr lang="en-US" dirty="0"/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156445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1792" r="2043" b="2090"/>
          <a:stretch/>
        </p:blipFill>
        <p:spPr>
          <a:xfrm>
            <a:off x="289560" y="228601"/>
            <a:ext cx="4206240" cy="27432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228600"/>
            <a:ext cx="4206240" cy="27432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9950" r="1812"/>
          <a:stretch/>
        </p:blipFill>
        <p:spPr>
          <a:xfrm>
            <a:off x="304800" y="3505200"/>
            <a:ext cx="4206240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8441" y="3124200"/>
            <a:ext cx="1825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Topographic map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7414" y="3066709"/>
            <a:ext cx="160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Vegetable map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905000" y="6333123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DHAKA-CITY</a:t>
            </a:r>
            <a:r>
              <a:rPr lang="en-US" dirty="0"/>
              <a:t>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2200" y="6371778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NikoshBAN"/>
              </a:rPr>
              <a:t>চট্রগ্রাম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জেলা</a:t>
            </a:r>
            <a:endParaRPr lang="en-US" b="1" dirty="0">
              <a:latin typeface="NikoshBAN"/>
            </a:endParaRPr>
          </a:p>
        </p:txBody>
      </p:sp>
      <p:pic>
        <p:nvPicPr>
          <p:cNvPr id="12" name="Picture 11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42062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2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4952" y="277503"/>
            <a:ext cx="7266296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051" y="804036"/>
            <a:ext cx="871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অতীত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স্কেল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নির্দেশের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পদ্ধতি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ছিলো</a:t>
            </a:r>
            <a:r>
              <a:rPr lang="en-US" sz="2000" dirty="0" smtClean="0"/>
              <a:t> </a:t>
            </a:r>
            <a:r>
              <a:rPr lang="en-US" sz="2000" dirty="0" err="1" smtClean="0"/>
              <a:t>না</a:t>
            </a:r>
            <a:r>
              <a:rPr lang="en-US" sz="2000" dirty="0" smtClean="0"/>
              <a:t>, </a:t>
            </a:r>
            <a:r>
              <a:rPr lang="en-US" sz="2000" dirty="0" err="1" smtClean="0"/>
              <a:t>তখন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শুধু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অনুমান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হত</a:t>
            </a:r>
            <a:r>
              <a:rPr lang="en-US" sz="2000" dirty="0" smtClean="0"/>
              <a:t>, </a:t>
            </a:r>
            <a:r>
              <a:rPr lang="en-US" sz="2000" dirty="0" err="1" smtClean="0"/>
              <a:t>কিন্তু</a:t>
            </a:r>
            <a:r>
              <a:rPr lang="en-US" sz="2000" dirty="0" smtClean="0"/>
              <a:t> </a:t>
            </a:r>
            <a:r>
              <a:rPr lang="en-US" sz="2000" dirty="0" err="1" smtClean="0"/>
              <a:t>বর্তমান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আধুনিক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বিশ্বে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তিনটি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পদ্ধতিতে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স্কেল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নির্দেশ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5636425"/>
              </p:ext>
            </p:extLst>
          </p:nvPr>
        </p:nvGraphicFramePr>
        <p:xfrm>
          <a:off x="214952" y="1511922"/>
          <a:ext cx="8723195" cy="476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8919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NikoshBAN"/>
              </a:rPr>
              <a:t>বর্ণনার</a:t>
            </a:r>
            <a:r>
              <a:rPr lang="en-US" sz="28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/>
              </a:rPr>
              <a:t>সাহায্যেঃ</a:t>
            </a:r>
            <a:r>
              <a:rPr lang="en-US" sz="2800" b="1" dirty="0" smtClean="0">
                <a:solidFill>
                  <a:srgbClr val="0070C0"/>
                </a:solidFill>
                <a:latin typeface="NikoshBAN"/>
              </a:rPr>
              <a:t> </a:t>
            </a:r>
          </a:p>
          <a:p>
            <a:pPr lvl="0">
              <a:lnSpc>
                <a:spcPct val="150000"/>
              </a:lnSpc>
            </a:pPr>
            <a:endParaRPr lang="en-US" sz="800" b="1" dirty="0" smtClean="0">
              <a:latin typeface="NikoshBAN"/>
            </a:endParaRPr>
          </a:p>
          <a:p>
            <a:pPr lvl="0" algn="just"/>
            <a:r>
              <a:rPr lang="en-US" sz="2800" dirty="0" err="1" smtClean="0">
                <a:latin typeface="NikoshBAN"/>
              </a:rPr>
              <a:t>আমরা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বর্ণনা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কথার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মাধ্যমে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মানচিত্রের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স্কেল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প্রকাশ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থাকি</a:t>
            </a:r>
            <a:r>
              <a:rPr lang="en-US" sz="2800" dirty="0" smtClean="0">
                <a:latin typeface="NikoshBAN"/>
              </a:rPr>
              <a:t> । </a:t>
            </a:r>
            <a:r>
              <a:rPr lang="en-US" sz="2800" dirty="0" err="1" smtClean="0">
                <a:latin typeface="NikoshBAN"/>
              </a:rPr>
              <a:t>যেমন</a:t>
            </a:r>
            <a:r>
              <a:rPr lang="en-US" sz="2800" dirty="0" smtClean="0">
                <a:latin typeface="NikoshBAN"/>
              </a:rPr>
              <a:t> ১ </a:t>
            </a:r>
            <a:r>
              <a:rPr lang="en-US" sz="2800" dirty="0" err="1" smtClean="0">
                <a:latin typeface="NikoshBAN"/>
              </a:rPr>
              <a:t>ইঞ্চিতে</a:t>
            </a:r>
            <a:r>
              <a:rPr lang="en-US" sz="2800" dirty="0" smtClean="0">
                <a:latin typeface="NikoshBAN"/>
              </a:rPr>
              <a:t> ৪ </a:t>
            </a:r>
            <a:r>
              <a:rPr lang="en-US" sz="2800" dirty="0" err="1" smtClean="0">
                <a:latin typeface="NikoshBAN"/>
              </a:rPr>
              <a:t>মাইল</a:t>
            </a:r>
            <a:r>
              <a:rPr lang="en-US" sz="2800" dirty="0" smtClean="0">
                <a:latin typeface="NikoshBAN"/>
              </a:rPr>
              <a:t>, ১৬ </a:t>
            </a:r>
            <a:r>
              <a:rPr lang="en-US" sz="2800" dirty="0" err="1">
                <a:latin typeface="NikoshBAN"/>
              </a:rPr>
              <a:t>ইঞ্চিতে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smtClean="0">
                <a:latin typeface="NikoshBAN"/>
              </a:rPr>
              <a:t>১ </a:t>
            </a:r>
            <a:r>
              <a:rPr lang="en-US" sz="2800" dirty="0" err="1" smtClean="0">
                <a:latin typeface="NikoshBAN"/>
              </a:rPr>
              <a:t>মাইল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ইত্যাদি</a:t>
            </a:r>
            <a:r>
              <a:rPr lang="en-US" sz="2800" dirty="0" smtClean="0">
                <a:latin typeface="NikoshBAN"/>
              </a:rPr>
              <a:t>। </a:t>
            </a:r>
            <a:r>
              <a:rPr lang="en-US" sz="2800" dirty="0" err="1" smtClean="0">
                <a:latin typeface="NikoshBAN"/>
              </a:rPr>
              <a:t>এখানে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প্রথম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সংখ্যাটি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মানচিত্রের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দুরুত্ব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এবং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দ্বিতীয়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সংখ্যাটি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ভূমির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প্রকৃত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দুরুত্ব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প্রকাশ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200400"/>
            <a:ext cx="8534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70C0"/>
                </a:solidFill>
                <a:latin typeface="NikoshBAN"/>
              </a:rPr>
              <a:t>রেখাচিত্রের</a:t>
            </a:r>
            <a:r>
              <a:rPr lang="en-US" sz="28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/>
              </a:rPr>
              <a:t>সাহায্যেঃ</a:t>
            </a:r>
            <a:r>
              <a:rPr lang="en-US" sz="2800" b="1" dirty="0" smtClean="0">
                <a:solidFill>
                  <a:srgbClr val="0070C0"/>
                </a:solidFill>
                <a:latin typeface="NikoshBAN"/>
              </a:rPr>
              <a:t> </a:t>
            </a:r>
          </a:p>
          <a:p>
            <a:pPr lvl="0" algn="just">
              <a:lnSpc>
                <a:spcPct val="150000"/>
              </a:lnSpc>
            </a:pPr>
            <a:endParaRPr lang="en-US" sz="800" b="1" dirty="0" smtClean="0">
              <a:latin typeface="NikoshBAN"/>
            </a:endParaRPr>
          </a:p>
          <a:p>
            <a:pPr lvl="0" algn="just"/>
            <a:r>
              <a:rPr lang="en-US" sz="2800" dirty="0" err="1" smtClean="0">
                <a:latin typeface="NikoshBAN"/>
              </a:rPr>
              <a:t>কোন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রেখাকে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প্রয়োজনীয়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ইঞ্চি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ইঞ্চির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ক্ষুদ্র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অংশে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সেন্টিমিটারের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ক্ষুদ্র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অংশে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ভাগ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ভাগে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লিখে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মানচিত্রের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স্কেল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প্রকাশ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যায়</a:t>
            </a:r>
            <a:r>
              <a:rPr lang="en-US" sz="2800" dirty="0" smtClean="0">
                <a:latin typeface="NikoshBAN"/>
              </a:rPr>
              <a:t>। </a:t>
            </a:r>
            <a:r>
              <a:rPr lang="en-US" sz="2800" dirty="0" err="1" smtClean="0">
                <a:latin typeface="NikoshBAN"/>
              </a:rPr>
              <a:t>যেমন</a:t>
            </a:r>
            <a:r>
              <a:rPr lang="en-US" sz="2800" dirty="0" smtClean="0">
                <a:latin typeface="NikoshBAN"/>
              </a:rPr>
              <a:t>- ১ </a:t>
            </a:r>
            <a:r>
              <a:rPr lang="en-US" sz="2800" dirty="0" err="1" smtClean="0">
                <a:latin typeface="NikoshBAN"/>
              </a:rPr>
              <a:t>সেন্টিমিটারে</a:t>
            </a:r>
            <a:r>
              <a:rPr lang="en-US" sz="2800" dirty="0" smtClean="0">
                <a:latin typeface="NikoshBAN"/>
              </a:rPr>
              <a:t> ১০ </a:t>
            </a:r>
            <a:r>
              <a:rPr lang="en-US" sz="2800" dirty="0" err="1" smtClean="0">
                <a:latin typeface="NikoshBAN"/>
              </a:rPr>
              <a:t>কিলোমিটার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বর্ণনাটিকে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রেখাচিত্রের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মাধ্যমে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প্রকাশ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হলে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প্রথমে</a:t>
            </a:r>
            <a:r>
              <a:rPr lang="en-US" sz="2800" dirty="0" smtClean="0">
                <a:latin typeface="NikoshBAN"/>
              </a:rPr>
              <a:t> ৫ </a:t>
            </a:r>
            <a:r>
              <a:rPr lang="en-US" sz="2800" dirty="0" err="1" smtClean="0">
                <a:latin typeface="NikoshBAN"/>
              </a:rPr>
              <a:t>সেন্টিমিটার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রেখা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নিয়ে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প্রথমে</a:t>
            </a:r>
            <a:r>
              <a:rPr lang="en-US" sz="2800" dirty="0" smtClean="0">
                <a:latin typeface="NikoshBAN"/>
              </a:rPr>
              <a:t> ৫ </a:t>
            </a:r>
            <a:r>
              <a:rPr lang="en-US" sz="2800" dirty="0" err="1" smtClean="0">
                <a:latin typeface="NikoshBAN"/>
              </a:rPr>
              <a:t>ভাগ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হবে</a:t>
            </a:r>
            <a:r>
              <a:rPr lang="en-US" sz="2800" dirty="0" smtClean="0">
                <a:latin typeface="NikoshBAN"/>
              </a:rPr>
              <a:t>; </a:t>
            </a:r>
            <a:r>
              <a:rPr lang="en-US" sz="2800" dirty="0" err="1" smtClean="0">
                <a:latin typeface="NikoshBAN"/>
              </a:rPr>
              <a:t>এর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ভাগ</a:t>
            </a:r>
            <a:r>
              <a:rPr lang="en-US" sz="2800" dirty="0" smtClean="0">
                <a:latin typeface="NikoshBAN"/>
              </a:rPr>
              <a:t> ১০ </a:t>
            </a:r>
            <a:r>
              <a:rPr lang="en-US" sz="2800" dirty="0" err="1" smtClean="0">
                <a:latin typeface="NikoshBAN"/>
              </a:rPr>
              <a:t>কিলো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মিটার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17463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2291316"/>
            <a:ext cx="4191000" cy="2246769"/>
          </a:xfrm>
          <a:prstGeom prst="rect">
            <a:avLst/>
          </a:prstGeom>
          <a:noFill/>
          <a:ln w="698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28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পঠন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(১)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124" y="2275394"/>
            <a:ext cx="4065076" cy="2431435"/>
          </a:xfrm>
          <a:prstGeom prst="rect">
            <a:avLst/>
          </a:prstGeom>
          <a:noFill/>
          <a:ln w="50800" cap="rnd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অশেকুর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রহমান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সহকারি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শিক্ষক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,(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সমাজ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বিজ্ঞান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মতিহারা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দ্বি-মূখী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বিদ্যালয়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নবাবগঞ্জ,দিনাজপুর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নং-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Times New Roman" pitchFamily="18" charset="0"/>
              </a:rPr>
              <a:t>০১৭২৯১০৩০৪০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19600" y="1295400"/>
            <a:ext cx="0" cy="41148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67200" y="1676400"/>
            <a:ext cx="0" cy="304800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1676400"/>
            <a:ext cx="0" cy="304800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65766" y="449759"/>
            <a:ext cx="2212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u="sng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27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2485" y="6096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0070C0"/>
                </a:solidFill>
                <a:latin typeface="NikoshBAN"/>
              </a:rPr>
              <a:t>প্রতিভূ</a:t>
            </a:r>
            <a:r>
              <a:rPr lang="en-US" sz="32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/>
              </a:rPr>
              <a:t>অনুপাতের</a:t>
            </a:r>
            <a:r>
              <a:rPr lang="en-US" sz="32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সাহায্যেঃ</a:t>
            </a:r>
            <a:endParaRPr lang="en-US" sz="3200" b="1" dirty="0" smtClean="0">
              <a:solidFill>
                <a:srgbClr val="0070C0"/>
              </a:solidFill>
              <a:latin typeface="NikoshBAN"/>
            </a:endParaRPr>
          </a:p>
          <a:p>
            <a:pPr lvl="0"/>
            <a:endParaRPr lang="en-US" sz="800" b="1" dirty="0">
              <a:solidFill>
                <a:srgbClr val="0070C0"/>
              </a:solidFill>
              <a:latin typeface="NikoshBAN"/>
            </a:endParaRPr>
          </a:p>
          <a:p>
            <a:pPr lvl="0" algn="just"/>
            <a:endParaRPr lang="en-US" sz="800" b="1" dirty="0" smtClean="0">
              <a:solidFill>
                <a:srgbClr val="0070C0"/>
              </a:solidFill>
              <a:latin typeface="NikoshBAN"/>
            </a:endParaRPr>
          </a:p>
          <a:p>
            <a:pPr lvl="0" algn="just"/>
            <a:r>
              <a:rPr lang="en-US" sz="2800" b="1" dirty="0" err="1" smtClean="0">
                <a:latin typeface="NikoshBAN"/>
              </a:rPr>
              <a:t>বিভিন্ন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দেশের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দুরুত্ব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পরিমাপের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জন্য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স্বতন্ত্র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একক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ব্যবহার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করা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হয়।এরুপ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এক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দেশের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এককের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মাধ্যমে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মানচিত্রে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স্কেল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প্রকাশ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করা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হলে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ভাষাগত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কারণে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তা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অন্য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দেশের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লোকের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কাছে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ব্যবহার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যোগ্য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হবে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না</a:t>
            </a:r>
            <a:r>
              <a:rPr lang="en-US" sz="2800" b="1" dirty="0" smtClean="0">
                <a:latin typeface="NikoshBAN"/>
              </a:rPr>
              <a:t>। এ </a:t>
            </a:r>
            <a:r>
              <a:rPr lang="en-US" sz="2800" b="1" dirty="0" err="1" smtClean="0">
                <a:latin typeface="NikoshBAN"/>
              </a:rPr>
              <a:t>অসুবিধা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দূর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করার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জন্য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প্রতিভূ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অনুপাত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পদ্ধতি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উদ্ভাবিত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হয়েছে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ইংরেজিতে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একে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/>
              </a:rPr>
              <a:t>Representative Fraction  </a:t>
            </a:r>
            <a:r>
              <a:rPr lang="en-US" sz="2800" b="1" dirty="0" err="1" smtClean="0">
                <a:latin typeface="NikoshBAN"/>
              </a:rPr>
              <a:t>একে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বা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সংক্ষেপে</a:t>
            </a:r>
            <a:r>
              <a:rPr lang="en-US" sz="2800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/>
              </a:rPr>
              <a:t>R.F </a:t>
            </a:r>
            <a:r>
              <a:rPr lang="en-US" sz="2800" b="1" dirty="0" err="1" smtClean="0">
                <a:latin typeface="NikoshBAN"/>
              </a:rPr>
              <a:t>বলে</a:t>
            </a:r>
            <a:r>
              <a:rPr lang="en-US" sz="2800" b="1" dirty="0" smtClean="0">
                <a:latin typeface="NikoshBAN"/>
              </a:rPr>
              <a:t>। </a:t>
            </a:r>
            <a:r>
              <a:rPr lang="en-US" sz="2800" b="1" dirty="0" err="1" smtClean="0">
                <a:latin typeface="NikoshBAN"/>
              </a:rPr>
              <a:t>একে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স্বতন্ত্র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এককও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বলা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হয়</a:t>
            </a:r>
            <a:r>
              <a:rPr lang="en-US" sz="2800" b="1" dirty="0" smtClean="0"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774506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56388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600" y="1302140"/>
            <a:ext cx="7086600" cy="3346060"/>
            <a:chOff x="3147935" y="1439056"/>
            <a:chExt cx="5503090" cy="1970439"/>
          </a:xfrm>
          <a:scene3d>
            <a:camera prst="perspectiveRight"/>
            <a:lightRig rig="threePt" dir="t"/>
          </a:scene3d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46"/>
            <a:stretch/>
          </p:blipFill>
          <p:spPr>
            <a:xfrm>
              <a:off x="6640643" y="1439056"/>
              <a:ext cx="2010382" cy="197043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4"/>
            <a:stretch/>
          </p:blipFill>
          <p:spPr>
            <a:xfrm>
              <a:off x="4676930" y="1570746"/>
              <a:ext cx="2241967" cy="17716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2" r="11756"/>
            <a:stretch/>
          </p:blipFill>
          <p:spPr>
            <a:xfrm>
              <a:off x="3147935" y="1499017"/>
              <a:ext cx="1528995" cy="187013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830625" y="301738"/>
            <a:ext cx="3036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spc="141" dirty="0" err="1" smtClean="0">
                <a:ln w="11430"/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u="sng" spc="14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spc="141" dirty="0" err="1" smtClean="0">
                <a:ln w="11430"/>
                <a:latin typeface="NikoshBAN" pitchFamily="2" charset="0"/>
                <a:cs typeface="NikoshBAN" pitchFamily="2" charset="0"/>
              </a:rPr>
              <a:t>কাজ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4148929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2902" y="457200"/>
            <a:ext cx="277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185" y="1676400"/>
            <a:ext cx="8001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653915"/>
            <a:ext cx="8686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দুরুত্ব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bn-BD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রেখাচিত্র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44" y="3124200"/>
            <a:ext cx="80698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Map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জাপানি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525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110319"/>
            <a:ext cx="3521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182380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000" dirty="0" err="1" smtClean="0">
                <a:solidFill>
                  <a:srgbClr val="002060"/>
                </a:solidFill>
                <a:latin typeface="NikoshBAN"/>
              </a:rPr>
              <a:t>বাংলাদেশের</a:t>
            </a:r>
            <a:r>
              <a:rPr lang="en-US" sz="30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/>
              </a:rPr>
              <a:t>একটি</a:t>
            </a:r>
            <a:r>
              <a:rPr lang="en-US" sz="30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/>
              </a:rPr>
              <a:t>মানচিত্র</a:t>
            </a:r>
            <a:r>
              <a:rPr lang="en-US" sz="30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/>
              </a:rPr>
              <a:t>অঙ্কন</a:t>
            </a:r>
            <a:r>
              <a:rPr lang="en-US" sz="30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/>
              </a:rPr>
              <a:t>করে</a:t>
            </a:r>
            <a:r>
              <a:rPr lang="en-US" sz="30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/>
              </a:rPr>
              <a:t>আনবে</a:t>
            </a:r>
            <a:r>
              <a:rPr lang="en-US" sz="3000" dirty="0" smtClean="0">
                <a:solidFill>
                  <a:srgbClr val="002060"/>
                </a:solidFill>
                <a:latin typeface="NikoshBAN"/>
              </a:rPr>
              <a:t>।</a:t>
            </a:r>
            <a:endParaRPr lang="en-US" sz="3000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779653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648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  <a:latin typeface="NikoshBAN"/>
              </a:rPr>
              <a:t>সকলকে</a:t>
            </a:r>
            <a:r>
              <a:rPr lang="en-US" sz="9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NikoshBAN"/>
              </a:rPr>
              <a:t>ধন্যবাদ</a:t>
            </a:r>
            <a:endParaRPr lang="en-US" sz="9600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943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</a:rPr>
              <a:t>সকলে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সামাজির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দুরুত্ব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মেনে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চলি</a:t>
            </a:r>
            <a:r>
              <a:rPr lang="en-US" sz="2800" b="1" dirty="0" smtClean="0">
                <a:latin typeface="NikoshBAN"/>
              </a:rPr>
              <a:t>,  </a:t>
            </a:r>
            <a:r>
              <a:rPr lang="en-US" sz="2800" b="1" dirty="0" err="1" smtClean="0">
                <a:latin typeface="NikoshBAN"/>
              </a:rPr>
              <a:t>ঘরে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থাকি,নিরাপদে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থাকি</a:t>
            </a:r>
            <a:r>
              <a:rPr lang="en-US" sz="2800" b="1" dirty="0" smtClean="0">
                <a:latin typeface="NikoshBAN"/>
              </a:rPr>
              <a:t>।</a:t>
            </a:r>
            <a:endParaRPr lang="en-US" sz="28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7161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0" fill="hold">
                                          <p:stCondLst>
                                            <p:cond delay="9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8.88067E-7 L -3.33333E-6 -0.09991 " pathEditMode="relative" rAng="0" ptsTypes="AA">
                                      <p:cBhvr>
                                        <p:cTn id="12" dur="5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95"/>
                                    </p:animMotion>
                                    <p:animRot by="1500000">
                                      <p:cBhvr>
                                        <p:cTn id="13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0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0" fill="hold">
                                          <p:stCondLst>
                                            <p:cond delay="7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52400"/>
            <a:ext cx="3962400" cy="70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763000" cy="5333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6248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8946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8103"/>
            <a:ext cx="8763000" cy="5346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152400"/>
            <a:ext cx="3962400" cy="70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248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525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152400"/>
            <a:ext cx="3962400" cy="70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8" y="762000"/>
            <a:ext cx="8727743" cy="5333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6248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525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……..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819400"/>
            <a:ext cx="8748215" cy="3886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19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2819400" y="457200"/>
            <a:ext cx="2895600" cy="609600"/>
          </a:xfrm>
          <a:prstGeom prst="snip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90990"/>
            <a:ext cx="6324600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………..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590800"/>
            <a:ext cx="792480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495800"/>
            <a:ext cx="8686800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44669"/>
            <a:ext cx="8857398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07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182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982444"/>
            <a:ext cx="8610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/>
              </a:rPr>
              <a:t>ইংরেজি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4400" b="1" dirty="0">
                <a:latin typeface="NikoshBAN"/>
              </a:rPr>
              <a:t>“</a:t>
            </a:r>
            <a:r>
              <a:rPr lang="en-US" sz="4400" b="1" dirty="0" smtClean="0">
                <a:latin typeface="NikoshBAN"/>
              </a:rPr>
              <a:t>map” </a:t>
            </a:r>
            <a:r>
              <a:rPr lang="en-US" sz="3200" dirty="0" err="1" smtClean="0">
                <a:latin typeface="NikoshBAN"/>
              </a:rPr>
              <a:t>শব্দের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বাংলা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প্রতিশব্দ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মানচিত্র</a:t>
            </a:r>
            <a:r>
              <a:rPr lang="en-US" sz="3200" dirty="0" smtClean="0">
                <a:latin typeface="NikoshBAN"/>
              </a:rPr>
              <a:t>। </a:t>
            </a:r>
            <a:r>
              <a:rPr lang="en-US" sz="3200" dirty="0" err="1" smtClean="0">
                <a:latin typeface="NikoshBAN"/>
              </a:rPr>
              <a:t>ল্যাটিন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4400" b="1" dirty="0">
                <a:latin typeface="NikoshBAN"/>
              </a:rPr>
              <a:t>“</a:t>
            </a:r>
            <a:r>
              <a:rPr lang="en-US" sz="4400" b="1" dirty="0" err="1" smtClean="0">
                <a:latin typeface="NikoshBAN"/>
              </a:rPr>
              <a:t>mappa</a:t>
            </a:r>
            <a:r>
              <a:rPr lang="en-US" sz="4400" b="1" dirty="0" smtClean="0">
                <a:latin typeface="NikoshBAN"/>
              </a:rPr>
              <a:t>” </a:t>
            </a:r>
            <a:r>
              <a:rPr lang="en-US" sz="3200" dirty="0" err="1" smtClean="0">
                <a:latin typeface="NikoshBAN"/>
              </a:rPr>
              <a:t>শব্দ</a:t>
            </a:r>
            <a:r>
              <a:rPr lang="en-US" sz="3200" dirty="0" smtClean="0">
                <a:latin typeface="NikoshBAN"/>
              </a:rPr>
              <a:t>  </a:t>
            </a:r>
            <a:r>
              <a:rPr lang="en-US" sz="3200" dirty="0" err="1" smtClean="0">
                <a:latin typeface="NikoshBAN"/>
              </a:rPr>
              <a:t>থেকে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4400" b="1" dirty="0">
                <a:latin typeface="NikoshBAN"/>
              </a:rPr>
              <a:t>“map”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শব্দটি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এসেছে।ল্যাটিন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ভাষায়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কাপড়ের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টুকরাকে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4400" b="1" dirty="0">
                <a:latin typeface="NikoshBAN"/>
              </a:rPr>
              <a:t>“</a:t>
            </a:r>
            <a:r>
              <a:rPr lang="en-US" sz="4400" b="1" dirty="0" err="1">
                <a:latin typeface="NikoshBAN"/>
              </a:rPr>
              <a:t>mappa</a:t>
            </a:r>
            <a:r>
              <a:rPr lang="en-US" sz="4400" b="1" dirty="0">
                <a:latin typeface="NikoshBAN"/>
              </a:rPr>
              <a:t>”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বলে</a:t>
            </a:r>
            <a:r>
              <a:rPr lang="en-US" sz="3200" dirty="0" smtClean="0">
                <a:latin typeface="NikoshBAN"/>
              </a:rPr>
              <a:t>। </a:t>
            </a:r>
            <a:r>
              <a:rPr lang="en-US" sz="3200" dirty="0" err="1" smtClean="0">
                <a:latin typeface="NikoshBAN"/>
              </a:rPr>
              <a:t>আগেকার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দিনে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কাপড়ের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উপর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4400" b="1" dirty="0">
                <a:latin typeface="NikoshBAN"/>
              </a:rPr>
              <a:t>“map”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বা</a:t>
            </a:r>
            <a:r>
              <a:rPr lang="en-US" sz="3200" dirty="0" smtClean="0">
                <a:latin typeface="NikoshBAN"/>
              </a:rPr>
              <a:t>  </a:t>
            </a:r>
            <a:r>
              <a:rPr lang="en-US" sz="3200" dirty="0" err="1" smtClean="0">
                <a:latin typeface="NikoshBAN"/>
              </a:rPr>
              <a:t>মানচিত্র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আঁকা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হতো</a:t>
            </a:r>
            <a:r>
              <a:rPr lang="en-US" sz="3200" dirty="0" smtClean="0">
                <a:latin typeface="NikoshBAN"/>
              </a:rPr>
              <a:t>। </a:t>
            </a:r>
          </a:p>
          <a:p>
            <a:pPr algn="just"/>
            <a:endParaRPr lang="en-US" sz="2000" b="1" dirty="0" smtClean="0">
              <a:solidFill>
                <a:srgbClr val="0070C0"/>
              </a:solidFill>
              <a:latin typeface="NikoshBAN"/>
            </a:endParaRPr>
          </a:p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পৃথিবী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বা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কোন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অঞ্চল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বা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এর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অংশ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বিশেষকে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কোন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সমতল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ক্ষেত্রের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উপর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অঙ্কন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করাকে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মানচিত্র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বলে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। </a:t>
            </a:r>
            <a:r>
              <a:rPr lang="en-US" sz="3200" dirty="0" err="1" smtClean="0">
                <a:latin typeface="NikoshBAN"/>
              </a:rPr>
              <a:t>মানচিত্র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হলো</a:t>
            </a:r>
            <a:r>
              <a:rPr lang="en-US" sz="3200" dirty="0" smtClean="0">
                <a:latin typeface="NikoshBAN"/>
              </a:rPr>
              <a:t>  </a:t>
            </a:r>
            <a:r>
              <a:rPr lang="en-US" sz="3200" dirty="0" err="1" smtClean="0">
                <a:latin typeface="NikoshBAN"/>
              </a:rPr>
              <a:t>নির্দিষ্ট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স্কেলে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অক্ষরেখা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দ্রাঘিমারেখাসহ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কোন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সমতল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ক্ষেত্রের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উপর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পৃথিবী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অংশ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বিশেষের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অঙ্কিত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প্রতিরূপ</a:t>
            </a:r>
            <a:r>
              <a:rPr lang="en-US" sz="3200" dirty="0" smtClean="0">
                <a:latin typeface="NikoshBAN"/>
              </a:rPr>
              <a:t>।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360535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168322"/>
            <a:ext cx="5105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600"/>
            <a:ext cx="4114800" cy="265176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70" y="3733800"/>
            <a:ext cx="4114800" cy="265176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7" y="3764276"/>
            <a:ext cx="4114800" cy="265176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114800" cy="2651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3352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বিশ্ব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81700" y="3276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বাংলাদেশের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রংপুর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বিভাগের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6324600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দিনাজপুর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জেলার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653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768</Words>
  <Application>Microsoft Office PowerPoint</Application>
  <PresentationFormat>On-screen Show (4:3)</PresentationFormat>
  <Paragraphs>99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shuvo</cp:lastModifiedBy>
  <cp:revision>103</cp:revision>
  <dcterms:created xsi:type="dcterms:W3CDTF">2020-06-22T13:42:01Z</dcterms:created>
  <dcterms:modified xsi:type="dcterms:W3CDTF">2020-07-05T17:41:01Z</dcterms:modified>
</cp:coreProperties>
</file>