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E786-DE92-4ECA-A9A6-714B72E2FA1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80F3-8540-402D-8252-22F16B965B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E786-DE92-4ECA-A9A6-714B72E2FA1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80F3-8540-402D-8252-22F16B965B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E786-DE92-4ECA-A9A6-714B72E2FA1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80F3-8540-402D-8252-22F16B965B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E786-DE92-4ECA-A9A6-714B72E2FA1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80F3-8540-402D-8252-22F16B965B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E786-DE92-4ECA-A9A6-714B72E2FA1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80F3-8540-402D-8252-22F16B965B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E786-DE92-4ECA-A9A6-714B72E2FA1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80F3-8540-402D-8252-22F16B965B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E786-DE92-4ECA-A9A6-714B72E2FA1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80F3-8540-402D-8252-22F16B965B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E786-DE92-4ECA-A9A6-714B72E2FA1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80F3-8540-402D-8252-22F16B965B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E786-DE92-4ECA-A9A6-714B72E2FA1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80F3-8540-402D-8252-22F16B965B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E786-DE92-4ECA-A9A6-714B72E2FA1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80F3-8540-402D-8252-22F16B965B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E786-DE92-4ECA-A9A6-714B72E2FA1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80F3-8540-402D-8252-22F16B965B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3E786-DE92-4ECA-A9A6-714B72E2FA1F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B80F3-8540-402D-8252-22F16B965B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City</dc:creator>
  <cp:lastModifiedBy>City</cp:lastModifiedBy>
  <cp:revision>2</cp:revision>
  <dcterms:created xsi:type="dcterms:W3CDTF">2020-07-06T11:40:14Z</dcterms:created>
  <dcterms:modified xsi:type="dcterms:W3CDTF">2020-07-06T11:50:34Z</dcterms:modified>
</cp:coreProperties>
</file>