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30.wav" ContentType="audio/wav"/>
  <Override PartName="/ppt/media/audio4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8"/>
  </p:notesMasterIdLst>
  <p:sldIdLst>
    <p:sldId id="281" r:id="rId2"/>
    <p:sldId id="257" r:id="rId3"/>
    <p:sldId id="258" r:id="rId4"/>
    <p:sldId id="259" r:id="rId5"/>
    <p:sldId id="260" r:id="rId6"/>
    <p:sldId id="275" r:id="rId7"/>
    <p:sldId id="276" r:id="rId8"/>
    <p:sldId id="272" r:id="rId9"/>
    <p:sldId id="271" r:id="rId10"/>
    <p:sldId id="285" r:id="rId11"/>
    <p:sldId id="270" r:id="rId12"/>
    <p:sldId id="269" r:id="rId13"/>
    <p:sldId id="268" r:id="rId14"/>
    <p:sldId id="286" r:id="rId15"/>
    <p:sldId id="280" r:id="rId16"/>
    <p:sldId id="287" r:id="rId17"/>
    <p:sldId id="282" r:id="rId18"/>
    <p:sldId id="288" r:id="rId19"/>
    <p:sldId id="289" r:id="rId20"/>
    <p:sldId id="291" r:id="rId21"/>
    <p:sldId id="277" r:id="rId22"/>
    <p:sldId id="262" r:id="rId23"/>
    <p:sldId id="292" r:id="rId24"/>
    <p:sldId id="263" r:id="rId25"/>
    <p:sldId id="284" r:id="rId26"/>
    <p:sldId id="26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FF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0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DA4044-FDA8-4A55-BC76-422BF4FCF097}" type="doc">
      <dgm:prSet loTypeId="urn:microsoft.com/office/officeart/2005/8/layout/radial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8833664-DE00-4518-84CA-5B155D0E25D0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জাঙ্ক</a:t>
          </a:r>
        </a:p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ফুড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C7D047-FB75-4354-905E-DDDD825E7234}" type="parTrans" cxnId="{B80510CB-54BA-416D-8AC9-3896DFA664A9}">
      <dgm:prSet/>
      <dgm:spPr/>
      <dgm:t>
        <a:bodyPr/>
        <a:lstStyle/>
        <a:p>
          <a:endParaRPr lang="en-US"/>
        </a:p>
      </dgm:t>
    </dgm:pt>
    <dgm:pt modelId="{52977913-1B79-4B9D-9861-DE80275CECFA}" type="sibTrans" cxnId="{B80510CB-54BA-416D-8AC9-3896DFA664A9}">
      <dgm:prSet/>
      <dgm:spPr/>
      <dgm:t>
        <a:bodyPr/>
        <a:lstStyle/>
        <a:p>
          <a:endParaRPr lang="en-US"/>
        </a:p>
      </dgm:t>
    </dgm:pt>
    <dgm:pt modelId="{8E6821BE-7473-4635-B83F-F247D1B3F0A8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বার্গার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7B24DA-B12A-48C6-8149-F076EE6FEB16}" type="parTrans" cxnId="{6BDD8A5E-C8BD-437C-8EFC-A463BB658DE0}">
      <dgm:prSet/>
      <dgm:spPr/>
      <dgm:t>
        <a:bodyPr/>
        <a:lstStyle/>
        <a:p>
          <a:endParaRPr lang="en-US"/>
        </a:p>
      </dgm:t>
    </dgm:pt>
    <dgm:pt modelId="{2B3A7EDD-19E0-4F08-AD90-CF669A3E62DC}" type="sibTrans" cxnId="{6BDD8A5E-C8BD-437C-8EFC-A463BB658DE0}">
      <dgm:prSet/>
      <dgm:spPr/>
      <dgm:t>
        <a:bodyPr/>
        <a:lstStyle/>
        <a:p>
          <a:endParaRPr lang="en-US"/>
        </a:p>
      </dgm:t>
    </dgm:pt>
    <dgm:pt modelId="{6CAFF5A2-0CD8-4464-8818-80D2253A96BD}">
      <dgm:prSet phldrT="[Text]"/>
      <dgm:spPr/>
      <dgm:t>
        <a:bodyPr/>
        <a:lstStyle/>
        <a:p>
          <a:r>
            <a:rPr lang="bn-BD" b="1" dirty="0">
              <a:latin typeface="NikoshBAN" panose="02000000000000000000" pitchFamily="2" charset="0"/>
              <a:cs typeface="NikoshBAN" panose="02000000000000000000" pitchFamily="2" charset="0"/>
            </a:rPr>
            <a:t>পিজা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99AD88-1806-4069-87F8-36138EA60E40}" type="parTrans" cxnId="{C36D3DDA-4822-4E50-8010-82DC5806E902}">
      <dgm:prSet/>
      <dgm:spPr/>
      <dgm:t>
        <a:bodyPr/>
        <a:lstStyle/>
        <a:p>
          <a:endParaRPr lang="en-US"/>
        </a:p>
      </dgm:t>
    </dgm:pt>
    <dgm:pt modelId="{37E943CC-C5AE-401A-80E4-D60D82423955}" type="sibTrans" cxnId="{C36D3DDA-4822-4E50-8010-82DC5806E902}">
      <dgm:prSet/>
      <dgm:spPr/>
      <dgm:t>
        <a:bodyPr/>
        <a:lstStyle/>
        <a:p>
          <a:endParaRPr lang="en-US"/>
        </a:p>
      </dgm:t>
    </dgm:pt>
    <dgm:pt modelId="{44870D11-815B-404C-ACFE-7BF6D691EE51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চিপ্‌স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2CB852-5329-4EF4-8975-04EFDA3C6381}" type="parTrans" cxnId="{8D823A03-E6D6-41C9-84BD-D42ACAF56E34}">
      <dgm:prSet/>
      <dgm:spPr/>
      <dgm:t>
        <a:bodyPr/>
        <a:lstStyle/>
        <a:p>
          <a:endParaRPr lang="en-US"/>
        </a:p>
      </dgm:t>
    </dgm:pt>
    <dgm:pt modelId="{6D61BFE8-6340-45DF-A3DC-6A641A02BBA5}" type="sibTrans" cxnId="{8D823A03-E6D6-41C9-84BD-D42ACAF56E34}">
      <dgm:prSet/>
      <dgm:spPr/>
      <dgm:t>
        <a:bodyPr/>
        <a:lstStyle/>
        <a:p>
          <a:endParaRPr lang="en-US"/>
        </a:p>
      </dgm:t>
    </dgm:pt>
    <dgm:pt modelId="{7478454B-F3ED-4471-BC86-1A9831EB9A7F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কোমল</a:t>
          </a:r>
        </a:p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পানীয়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D54785-FFE9-407D-9598-EAA3E899509D}" type="parTrans" cxnId="{FC760160-0D54-42C7-A42A-7620BDA82879}">
      <dgm:prSet/>
      <dgm:spPr/>
      <dgm:t>
        <a:bodyPr/>
        <a:lstStyle/>
        <a:p>
          <a:endParaRPr lang="en-US"/>
        </a:p>
      </dgm:t>
    </dgm:pt>
    <dgm:pt modelId="{541390B8-CC41-49F6-AAE5-43D19A7885F5}" type="sibTrans" cxnId="{FC760160-0D54-42C7-A42A-7620BDA82879}">
      <dgm:prSet/>
      <dgm:spPr/>
      <dgm:t>
        <a:bodyPr/>
        <a:lstStyle/>
        <a:p>
          <a:endParaRPr lang="en-US"/>
        </a:p>
      </dgm:t>
    </dgm:pt>
    <dgm:pt modelId="{FD4DDDB3-AA5D-40A5-97C1-096C5C1BCCA2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ফ্রাই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ড 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চিকেন</a:t>
          </a:r>
          <a:endParaRPr lang="en-US" dirty="0"/>
        </a:p>
      </dgm:t>
    </dgm:pt>
    <dgm:pt modelId="{81E98D2E-C171-456C-A276-3E07B01CAD8A}" type="parTrans" cxnId="{D2139CBD-5E68-4B69-AA8B-FD246F1B61DF}">
      <dgm:prSet/>
      <dgm:spPr/>
      <dgm:t>
        <a:bodyPr/>
        <a:lstStyle/>
        <a:p>
          <a:endParaRPr lang="en-US"/>
        </a:p>
      </dgm:t>
    </dgm:pt>
    <dgm:pt modelId="{68D18E29-1E50-4073-86E4-DFE35457171D}" type="sibTrans" cxnId="{D2139CBD-5E68-4B69-AA8B-FD246F1B61DF}">
      <dgm:prSet/>
      <dgm:spPr/>
      <dgm:t>
        <a:bodyPr/>
        <a:lstStyle/>
        <a:p>
          <a:endParaRPr lang="en-US"/>
        </a:p>
      </dgm:t>
    </dgm:pt>
    <dgm:pt modelId="{16B34BE6-814E-465C-A32E-B14E436F53FA}" type="pres">
      <dgm:prSet presAssocID="{D8DA4044-FDA8-4A55-BC76-422BF4FCF09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CDAA454-E6A3-42B9-A9C3-296F7293537C}" type="pres">
      <dgm:prSet presAssocID="{78833664-DE00-4518-84CA-5B155D0E25D0}" presName="centerShape" presStyleLbl="node0" presStyleIdx="0" presStyleCnt="1" custScaleY="100346"/>
      <dgm:spPr/>
    </dgm:pt>
    <dgm:pt modelId="{0B3BE2D0-9F00-4E29-9B7F-0A8DDBDF6C74}" type="pres">
      <dgm:prSet presAssocID="{F97B24DA-B12A-48C6-8149-F076EE6FEB16}" presName="parTrans" presStyleLbl="sibTrans2D1" presStyleIdx="0" presStyleCnt="5"/>
      <dgm:spPr/>
    </dgm:pt>
    <dgm:pt modelId="{AD92A4BE-3CC5-48AB-B46E-C314FE0DA779}" type="pres">
      <dgm:prSet presAssocID="{F97B24DA-B12A-48C6-8149-F076EE6FEB16}" presName="connectorText" presStyleLbl="sibTrans2D1" presStyleIdx="0" presStyleCnt="5"/>
      <dgm:spPr/>
    </dgm:pt>
    <dgm:pt modelId="{83926F50-62F4-4B6B-B4CE-A859EC126AA1}" type="pres">
      <dgm:prSet presAssocID="{8E6821BE-7473-4635-B83F-F247D1B3F0A8}" presName="node" presStyleLbl="node1" presStyleIdx="0" presStyleCnt="5">
        <dgm:presLayoutVars>
          <dgm:bulletEnabled val="1"/>
        </dgm:presLayoutVars>
      </dgm:prSet>
      <dgm:spPr/>
    </dgm:pt>
    <dgm:pt modelId="{1C52A2DF-AB1C-4DCB-BAB2-932E6667187E}" type="pres">
      <dgm:prSet presAssocID="{3E99AD88-1806-4069-87F8-36138EA60E40}" presName="parTrans" presStyleLbl="sibTrans2D1" presStyleIdx="1" presStyleCnt="5"/>
      <dgm:spPr/>
    </dgm:pt>
    <dgm:pt modelId="{3B8BA7B6-49A2-47A8-9F9F-18405229C42B}" type="pres">
      <dgm:prSet presAssocID="{3E99AD88-1806-4069-87F8-36138EA60E40}" presName="connectorText" presStyleLbl="sibTrans2D1" presStyleIdx="1" presStyleCnt="5"/>
      <dgm:spPr/>
    </dgm:pt>
    <dgm:pt modelId="{FD149833-9C3B-4938-8F09-91592954B2D2}" type="pres">
      <dgm:prSet presAssocID="{6CAFF5A2-0CD8-4464-8818-80D2253A96BD}" presName="node" presStyleLbl="node1" presStyleIdx="1" presStyleCnt="5" custScaleY="104385">
        <dgm:presLayoutVars>
          <dgm:bulletEnabled val="1"/>
        </dgm:presLayoutVars>
      </dgm:prSet>
      <dgm:spPr/>
    </dgm:pt>
    <dgm:pt modelId="{ABE35F7E-224B-4D42-8107-E8129126AFA0}" type="pres">
      <dgm:prSet presAssocID="{B42CB852-5329-4EF4-8975-04EFDA3C6381}" presName="parTrans" presStyleLbl="sibTrans2D1" presStyleIdx="2" presStyleCnt="5"/>
      <dgm:spPr/>
    </dgm:pt>
    <dgm:pt modelId="{D5154B42-EEF0-43BD-947D-949CA2597632}" type="pres">
      <dgm:prSet presAssocID="{B42CB852-5329-4EF4-8975-04EFDA3C6381}" presName="connectorText" presStyleLbl="sibTrans2D1" presStyleIdx="2" presStyleCnt="5"/>
      <dgm:spPr/>
    </dgm:pt>
    <dgm:pt modelId="{752102CE-8E56-4A43-832F-8C9C7D1E38EC}" type="pres">
      <dgm:prSet presAssocID="{44870D11-815B-404C-ACFE-7BF6D691EE51}" presName="node" presStyleLbl="node1" presStyleIdx="2" presStyleCnt="5">
        <dgm:presLayoutVars>
          <dgm:bulletEnabled val="1"/>
        </dgm:presLayoutVars>
      </dgm:prSet>
      <dgm:spPr/>
    </dgm:pt>
    <dgm:pt modelId="{A66DCE9A-F8B8-4EF3-893B-1E576998CA8D}" type="pres">
      <dgm:prSet presAssocID="{10D54785-FFE9-407D-9598-EAA3E899509D}" presName="parTrans" presStyleLbl="sibTrans2D1" presStyleIdx="3" presStyleCnt="5"/>
      <dgm:spPr/>
    </dgm:pt>
    <dgm:pt modelId="{3ABDD606-D197-4CD6-86D8-73FF3016C8AB}" type="pres">
      <dgm:prSet presAssocID="{10D54785-FFE9-407D-9598-EAA3E899509D}" presName="connectorText" presStyleLbl="sibTrans2D1" presStyleIdx="3" presStyleCnt="5"/>
      <dgm:spPr/>
    </dgm:pt>
    <dgm:pt modelId="{35D4B137-AF51-43DE-A2C3-25F20940FBEF}" type="pres">
      <dgm:prSet presAssocID="{7478454B-F3ED-4471-BC86-1A9831EB9A7F}" presName="node" presStyleLbl="node1" presStyleIdx="3" presStyleCnt="5" custScaleY="100346">
        <dgm:presLayoutVars>
          <dgm:bulletEnabled val="1"/>
        </dgm:presLayoutVars>
      </dgm:prSet>
      <dgm:spPr/>
    </dgm:pt>
    <dgm:pt modelId="{02314772-A5F2-4732-B409-FB2EC8D560DC}" type="pres">
      <dgm:prSet presAssocID="{81E98D2E-C171-456C-A276-3E07B01CAD8A}" presName="parTrans" presStyleLbl="sibTrans2D1" presStyleIdx="4" presStyleCnt="5"/>
      <dgm:spPr/>
    </dgm:pt>
    <dgm:pt modelId="{1C8D8F04-1E34-4AF0-90AC-A3A97F0E8431}" type="pres">
      <dgm:prSet presAssocID="{81E98D2E-C171-456C-A276-3E07B01CAD8A}" presName="connectorText" presStyleLbl="sibTrans2D1" presStyleIdx="4" presStyleCnt="5"/>
      <dgm:spPr/>
    </dgm:pt>
    <dgm:pt modelId="{39991D29-C88A-4858-A585-DDE32755507E}" type="pres">
      <dgm:prSet presAssocID="{FD4DDDB3-AA5D-40A5-97C1-096C5C1BCCA2}" presName="node" presStyleLbl="node1" presStyleIdx="4" presStyleCnt="5">
        <dgm:presLayoutVars>
          <dgm:bulletEnabled val="1"/>
        </dgm:presLayoutVars>
      </dgm:prSet>
      <dgm:spPr/>
    </dgm:pt>
  </dgm:ptLst>
  <dgm:cxnLst>
    <dgm:cxn modelId="{8D823A03-E6D6-41C9-84BD-D42ACAF56E34}" srcId="{78833664-DE00-4518-84CA-5B155D0E25D0}" destId="{44870D11-815B-404C-ACFE-7BF6D691EE51}" srcOrd="2" destOrd="0" parTransId="{B42CB852-5329-4EF4-8975-04EFDA3C6381}" sibTransId="{6D61BFE8-6340-45DF-A3DC-6A641A02BBA5}"/>
    <dgm:cxn modelId="{3EB64116-A81F-4977-A25B-5846A2CA8C25}" type="presOf" srcId="{3E99AD88-1806-4069-87F8-36138EA60E40}" destId="{3B8BA7B6-49A2-47A8-9F9F-18405229C42B}" srcOrd="1" destOrd="0" presId="urn:microsoft.com/office/officeart/2005/8/layout/radial5"/>
    <dgm:cxn modelId="{E9480C17-D84B-4EFF-B4F7-396B1CC21E8F}" type="presOf" srcId="{B42CB852-5329-4EF4-8975-04EFDA3C6381}" destId="{D5154B42-EEF0-43BD-947D-949CA2597632}" srcOrd="1" destOrd="0" presId="urn:microsoft.com/office/officeart/2005/8/layout/radial5"/>
    <dgm:cxn modelId="{DF5D0327-4381-4700-9B34-C46EBE121C3B}" type="presOf" srcId="{44870D11-815B-404C-ACFE-7BF6D691EE51}" destId="{752102CE-8E56-4A43-832F-8C9C7D1E38EC}" srcOrd="0" destOrd="0" presId="urn:microsoft.com/office/officeart/2005/8/layout/radial5"/>
    <dgm:cxn modelId="{8F55EF2F-5B71-4973-A7DD-3E3BD73611C4}" type="presOf" srcId="{81E98D2E-C171-456C-A276-3E07B01CAD8A}" destId="{1C8D8F04-1E34-4AF0-90AC-A3A97F0E8431}" srcOrd="1" destOrd="0" presId="urn:microsoft.com/office/officeart/2005/8/layout/radial5"/>
    <dgm:cxn modelId="{720E673B-CAF8-46E1-B9AD-ED19C84C5B1B}" type="presOf" srcId="{8E6821BE-7473-4635-B83F-F247D1B3F0A8}" destId="{83926F50-62F4-4B6B-B4CE-A859EC126AA1}" srcOrd="0" destOrd="0" presId="urn:microsoft.com/office/officeart/2005/8/layout/radial5"/>
    <dgm:cxn modelId="{ABE7365D-E9FC-4E75-B0F5-07DE518534F5}" type="presOf" srcId="{10D54785-FFE9-407D-9598-EAA3E899509D}" destId="{A66DCE9A-F8B8-4EF3-893B-1E576998CA8D}" srcOrd="0" destOrd="0" presId="urn:microsoft.com/office/officeart/2005/8/layout/radial5"/>
    <dgm:cxn modelId="{6BDD8A5E-C8BD-437C-8EFC-A463BB658DE0}" srcId="{78833664-DE00-4518-84CA-5B155D0E25D0}" destId="{8E6821BE-7473-4635-B83F-F247D1B3F0A8}" srcOrd="0" destOrd="0" parTransId="{F97B24DA-B12A-48C6-8149-F076EE6FEB16}" sibTransId="{2B3A7EDD-19E0-4F08-AD90-CF669A3E62DC}"/>
    <dgm:cxn modelId="{FC760160-0D54-42C7-A42A-7620BDA82879}" srcId="{78833664-DE00-4518-84CA-5B155D0E25D0}" destId="{7478454B-F3ED-4471-BC86-1A9831EB9A7F}" srcOrd="3" destOrd="0" parTransId="{10D54785-FFE9-407D-9598-EAA3E899509D}" sibTransId="{541390B8-CC41-49F6-AAE5-43D19A7885F5}"/>
    <dgm:cxn modelId="{07986848-900B-48F9-AB66-3A27FB45E2CB}" type="presOf" srcId="{F97B24DA-B12A-48C6-8149-F076EE6FEB16}" destId="{0B3BE2D0-9F00-4E29-9B7F-0A8DDBDF6C74}" srcOrd="0" destOrd="0" presId="urn:microsoft.com/office/officeart/2005/8/layout/radial5"/>
    <dgm:cxn modelId="{FE571A4B-FD11-4EF0-BCE6-C93587C4296C}" type="presOf" srcId="{B42CB852-5329-4EF4-8975-04EFDA3C6381}" destId="{ABE35F7E-224B-4D42-8107-E8129126AFA0}" srcOrd="0" destOrd="0" presId="urn:microsoft.com/office/officeart/2005/8/layout/radial5"/>
    <dgm:cxn modelId="{2462728B-82E0-4F15-97B3-9DB5578F8680}" type="presOf" srcId="{FD4DDDB3-AA5D-40A5-97C1-096C5C1BCCA2}" destId="{39991D29-C88A-4858-A585-DDE32755507E}" srcOrd="0" destOrd="0" presId="urn:microsoft.com/office/officeart/2005/8/layout/radial5"/>
    <dgm:cxn modelId="{89B59D8B-3311-402B-BDC0-8B8EDE6F2A84}" type="presOf" srcId="{F97B24DA-B12A-48C6-8149-F076EE6FEB16}" destId="{AD92A4BE-3CC5-48AB-B46E-C314FE0DA779}" srcOrd="1" destOrd="0" presId="urn:microsoft.com/office/officeart/2005/8/layout/radial5"/>
    <dgm:cxn modelId="{F0DDED8E-57DA-4156-B26A-C233941BBEAC}" type="presOf" srcId="{6CAFF5A2-0CD8-4464-8818-80D2253A96BD}" destId="{FD149833-9C3B-4938-8F09-91592954B2D2}" srcOrd="0" destOrd="0" presId="urn:microsoft.com/office/officeart/2005/8/layout/radial5"/>
    <dgm:cxn modelId="{20BDE2BB-9B94-4CF5-9C8F-4CF8DD6850FD}" type="presOf" srcId="{10D54785-FFE9-407D-9598-EAA3E899509D}" destId="{3ABDD606-D197-4CD6-86D8-73FF3016C8AB}" srcOrd="1" destOrd="0" presId="urn:microsoft.com/office/officeart/2005/8/layout/radial5"/>
    <dgm:cxn modelId="{D2139CBD-5E68-4B69-AA8B-FD246F1B61DF}" srcId="{78833664-DE00-4518-84CA-5B155D0E25D0}" destId="{FD4DDDB3-AA5D-40A5-97C1-096C5C1BCCA2}" srcOrd="4" destOrd="0" parTransId="{81E98D2E-C171-456C-A276-3E07B01CAD8A}" sibTransId="{68D18E29-1E50-4073-86E4-DFE35457171D}"/>
    <dgm:cxn modelId="{BB8843C1-0A9F-41E0-9675-96FCFF68B118}" type="presOf" srcId="{7478454B-F3ED-4471-BC86-1A9831EB9A7F}" destId="{35D4B137-AF51-43DE-A2C3-25F20940FBEF}" srcOrd="0" destOrd="0" presId="urn:microsoft.com/office/officeart/2005/8/layout/radial5"/>
    <dgm:cxn modelId="{44FCDBC6-DDDC-4DD5-B796-FF8AC2F34094}" type="presOf" srcId="{D8DA4044-FDA8-4A55-BC76-422BF4FCF097}" destId="{16B34BE6-814E-465C-A32E-B14E436F53FA}" srcOrd="0" destOrd="0" presId="urn:microsoft.com/office/officeart/2005/8/layout/radial5"/>
    <dgm:cxn modelId="{B80510CB-54BA-416D-8AC9-3896DFA664A9}" srcId="{D8DA4044-FDA8-4A55-BC76-422BF4FCF097}" destId="{78833664-DE00-4518-84CA-5B155D0E25D0}" srcOrd="0" destOrd="0" parTransId="{E2C7D047-FB75-4354-905E-DDDD825E7234}" sibTransId="{52977913-1B79-4B9D-9861-DE80275CECFA}"/>
    <dgm:cxn modelId="{458A4ACD-7766-44DD-8008-62F30CF17EA7}" type="presOf" srcId="{3E99AD88-1806-4069-87F8-36138EA60E40}" destId="{1C52A2DF-AB1C-4DCB-BAB2-932E6667187E}" srcOrd="0" destOrd="0" presId="urn:microsoft.com/office/officeart/2005/8/layout/radial5"/>
    <dgm:cxn modelId="{C36D3DDA-4822-4E50-8010-82DC5806E902}" srcId="{78833664-DE00-4518-84CA-5B155D0E25D0}" destId="{6CAFF5A2-0CD8-4464-8818-80D2253A96BD}" srcOrd="1" destOrd="0" parTransId="{3E99AD88-1806-4069-87F8-36138EA60E40}" sibTransId="{37E943CC-C5AE-401A-80E4-D60D82423955}"/>
    <dgm:cxn modelId="{DE4F41F1-67EE-48E9-85A8-1DDB2D82BB2B}" type="presOf" srcId="{81E98D2E-C171-456C-A276-3E07B01CAD8A}" destId="{02314772-A5F2-4732-B409-FB2EC8D560DC}" srcOrd="0" destOrd="0" presId="urn:microsoft.com/office/officeart/2005/8/layout/radial5"/>
    <dgm:cxn modelId="{37FBB1FB-40C1-4F23-A86A-452B5D7032C5}" type="presOf" srcId="{78833664-DE00-4518-84CA-5B155D0E25D0}" destId="{6CDAA454-E6A3-42B9-A9C3-296F7293537C}" srcOrd="0" destOrd="0" presId="urn:microsoft.com/office/officeart/2005/8/layout/radial5"/>
    <dgm:cxn modelId="{A2AA8AD5-EDD3-441E-9131-952A8AFD8332}" type="presParOf" srcId="{16B34BE6-814E-465C-A32E-B14E436F53FA}" destId="{6CDAA454-E6A3-42B9-A9C3-296F7293537C}" srcOrd="0" destOrd="0" presId="urn:microsoft.com/office/officeart/2005/8/layout/radial5"/>
    <dgm:cxn modelId="{F95BE285-C77D-44C6-9268-0755DB5C7C72}" type="presParOf" srcId="{16B34BE6-814E-465C-A32E-B14E436F53FA}" destId="{0B3BE2D0-9F00-4E29-9B7F-0A8DDBDF6C74}" srcOrd="1" destOrd="0" presId="urn:microsoft.com/office/officeart/2005/8/layout/radial5"/>
    <dgm:cxn modelId="{FA494F85-B9F4-4079-B9C6-DC61AAE0E753}" type="presParOf" srcId="{0B3BE2D0-9F00-4E29-9B7F-0A8DDBDF6C74}" destId="{AD92A4BE-3CC5-48AB-B46E-C314FE0DA779}" srcOrd="0" destOrd="0" presId="urn:microsoft.com/office/officeart/2005/8/layout/radial5"/>
    <dgm:cxn modelId="{F568F168-9AA5-4248-976A-8C4DF4A4849E}" type="presParOf" srcId="{16B34BE6-814E-465C-A32E-B14E436F53FA}" destId="{83926F50-62F4-4B6B-B4CE-A859EC126AA1}" srcOrd="2" destOrd="0" presId="urn:microsoft.com/office/officeart/2005/8/layout/radial5"/>
    <dgm:cxn modelId="{0CBE506F-D62A-414F-8D45-6CBEEE6E3C30}" type="presParOf" srcId="{16B34BE6-814E-465C-A32E-B14E436F53FA}" destId="{1C52A2DF-AB1C-4DCB-BAB2-932E6667187E}" srcOrd="3" destOrd="0" presId="urn:microsoft.com/office/officeart/2005/8/layout/radial5"/>
    <dgm:cxn modelId="{FBDF4C4B-BE5E-4C28-A975-03A02619F221}" type="presParOf" srcId="{1C52A2DF-AB1C-4DCB-BAB2-932E6667187E}" destId="{3B8BA7B6-49A2-47A8-9F9F-18405229C42B}" srcOrd="0" destOrd="0" presId="urn:microsoft.com/office/officeart/2005/8/layout/radial5"/>
    <dgm:cxn modelId="{A9527044-8B21-4B48-A342-DF8E7468427F}" type="presParOf" srcId="{16B34BE6-814E-465C-A32E-B14E436F53FA}" destId="{FD149833-9C3B-4938-8F09-91592954B2D2}" srcOrd="4" destOrd="0" presId="urn:microsoft.com/office/officeart/2005/8/layout/radial5"/>
    <dgm:cxn modelId="{68B1D16F-7CE9-47EB-812C-2C44B1FE7E54}" type="presParOf" srcId="{16B34BE6-814E-465C-A32E-B14E436F53FA}" destId="{ABE35F7E-224B-4D42-8107-E8129126AFA0}" srcOrd="5" destOrd="0" presId="urn:microsoft.com/office/officeart/2005/8/layout/radial5"/>
    <dgm:cxn modelId="{FE97F2BE-297F-4CF2-937C-298ACEFFB3A1}" type="presParOf" srcId="{ABE35F7E-224B-4D42-8107-E8129126AFA0}" destId="{D5154B42-EEF0-43BD-947D-949CA2597632}" srcOrd="0" destOrd="0" presId="urn:microsoft.com/office/officeart/2005/8/layout/radial5"/>
    <dgm:cxn modelId="{9C69E6FD-AA52-4C85-AE54-83E8173FBE29}" type="presParOf" srcId="{16B34BE6-814E-465C-A32E-B14E436F53FA}" destId="{752102CE-8E56-4A43-832F-8C9C7D1E38EC}" srcOrd="6" destOrd="0" presId="urn:microsoft.com/office/officeart/2005/8/layout/radial5"/>
    <dgm:cxn modelId="{A0982480-9EB1-4A23-A84B-F32F169639C3}" type="presParOf" srcId="{16B34BE6-814E-465C-A32E-B14E436F53FA}" destId="{A66DCE9A-F8B8-4EF3-893B-1E576998CA8D}" srcOrd="7" destOrd="0" presId="urn:microsoft.com/office/officeart/2005/8/layout/radial5"/>
    <dgm:cxn modelId="{F954E5AF-6A0E-43AF-895E-BCA040AF9F65}" type="presParOf" srcId="{A66DCE9A-F8B8-4EF3-893B-1E576998CA8D}" destId="{3ABDD606-D197-4CD6-86D8-73FF3016C8AB}" srcOrd="0" destOrd="0" presId="urn:microsoft.com/office/officeart/2005/8/layout/radial5"/>
    <dgm:cxn modelId="{989F9B8E-722F-4CAB-BEB9-866A6D1F06FC}" type="presParOf" srcId="{16B34BE6-814E-465C-A32E-B14E436F53FA}" destId="{35D4B137-AF51-43DE-A2C3-25F20940FBEF}" srcOrd="8" destOrd="0" presId="urn:microsoft.com/office/officeart/2005/8/layout/radial5"/>
    <dgm:cxn modelId="{EE345AC3-8FCF-45DB-A6E8-586EDFE27702}" type="presParOf" srcId="{16B34BE6-814E-465C-A32E-B14E436F53FA}" destId="{02314772-A5F2-4732-B409-FB2EC8D560DC}" srcOrd="9" destOrd="0" presId="urn:microsoft.com/office/officeart/2005/8/layout/radial5"/>
    <dgm:cxn modelId="{FD82AA04-D790-482C-B965-6B54E3996050}" type="presParOf" srcId="{02314772-A5F2-4732-B409-FB2EC8D560DC}" destId="{1C8D8F04-1E34-4AF0-90AC-A3A97F0E8431}" srcOrd="0" destOrd="0" presId="urn:microsoft.com/office/officeart/2005/8/layout/radial5"/>
    <dgm:cxn modelId="{85A4DEBB-B2D4-4C71-9466-B60B270C5AF4}" type="presParOf" srcId="{16B34BE6-814E-465C-A32E-B14E436F53FA}" destId="{39991D29-C88A-4858-A585-DDE32755507E}" srcOrd="10" destOrd="0" presId="urn:microsoft.com/office/officeart/2005/8/layout/radial5"/>
  </dgm:cxnLst>
  <dgm:bg>
    <a:solidFill>
      <a:schemeClr val="bg1"/>
    </a:solidFill>
  </dgm:bg>
  <dgm:whole>
    <a:ln w="76200"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AA454-E6A3-42B9-A9C3-296F7293537C}">
      <dsp:nvSpPr>
        <dsp:cNvPr id="0" name=""/>
        <dsp:cNvSpPr/>
      </dsp:nvSpPr>
      <dsp:spPr>
        <a:xfrm>
          <a:off x="3294062" y="2153654"/>
          <a:ext cx="1539874" cy="1545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100" kern="1200" dirty="0">
              <a:latin typeface="NikoshBAN" panose="02000000000000000000" pitchFamily="2" charset="0"/>
              <a:cs typeface="NikoshBAN" panose="02000000000000000000" pitchFamily="2" charset="0"/>
            </a:rPr>
            <a:t>জাঙ্ক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100" kern="1200" dirty="0">
              <a:latin typeface="NikoshBAN" panose="02000000000000000000" pitchFamily="2" charset="0"/>
              <a:cs typeface="NikoshBAN" panose="02000000000000000000" pitchFamily="2" charset="0"/>
            </a:rPr>
            <a:t>ফুড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19571" y="2379944"/>
        <a:ext cx="1088856" cy="1092622"/>
      </dsp:txXfrm>
    </dsp:sp>
    <dsp:sp modelId="{0B3BE2D0-9F00-4E29-9B7F-0A8DDBDF6C74}">
      <dsp:nvSpPr>
        <dsp:cNvPr id="0" name=""/>
        <dsp:cNvSpPr/>
      </dsp:nvSpPr>
      <dsp:spPr>
        <a:xfrm rot="16200000">
          <a:off x="3901599" y="1594651"/>
          <a:ext cx="324801" cy="523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3950319" y="1748082"/>
        <a:ext cx="227361" cy="314135"/>
      </dsp:txXfrm>
    </dsp:sp>
    <dsp:sp modelId="{83926F50-62F4-4B6B-B4CE-A859EC126AA1}">
      <dsp:nvSpPr>
        <dsp:cNvPr id="0" name=""/>
        <dsp:cNvSpPr/>
      </dsp:nvSpPr>
      <dsp:spPr>
        <a:xfrm>
          <a:off x="3294062" y="946"/>
          <a:ext cx="1539874" cy="15398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100" kern="1200" dirty="0">
              <a:latin typeface="NikoshBAN" panose="02000000000000000000" pitchFamily="2" charset="0"/>
              <a:cs typeface="NikoshBAN" panose="02000000000000000000" pitchFamily="2" charset="0"/>
            </a:rPr>
            <a:t>বার্গার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19571" y="226455"/>
        <a:ext cx="1088856" cy="1088856"/>
      </dsp:txXfrm>
    </dsp:sp>
    <dsp:sp modelId="{1C52A2DF-AB1C-4DCB-BAB2-932E6667187E}">
      <dsp:nvSpPr>
        <dsp:cNvPr id="0" name=""/>
        <dsp:cNvSpPr/>
      </dsp:nvSpPr>
      <dsp:spPr>
        <a:xfrm rot="20520000">
          <a:off x="4916647" y="2334722"/>
          <a:ext cx="324467" cy="523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919029" y="2454473"/>
        <a:ext cx="227127" cy="314135"/>
      </dsp:txXfrm>
    </dsp:sp>
    <dsp:sp modelId="{FD149833-9C3B-4938-8F09-91592954B2D2}">
      <dsp:nvSpPr>
        <dsp:cNvPr id="0" name=""/>
        <dsp:cNvSpPr/>
      </dsp:nvSpPr>
      <dsp:spPr>
        <a:xfrm>
          <a:off x="5343943" y="1456510"/>
          <a:ext cx="1539874" cy="16073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100" b="1" kern="1200" dirty="0">
              <a:latin typeface="NikoshBAN" panose="02000000000000000000" pitchFamily="2" charset="0"/>
              <a:cs typeface="NikoshBAN" panose="02000000000000000000" pitchFamily="2" charset="0"/>
            </a:rPr>
            <a:t>পিজা</a:t>
          </a:r>
          <a:endParaRPr lang="en-US" sz="31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69452" y="1691908"/>
        <a:ext cx="1088856" cy="1136602"/>
      </dsp:txXfrm>
    </dsp:sp>
    <dsp:sp modelId="{ABE35F7E-224B-4D42-8107-E8129126AFA0}">
      <dsp:nvSpPr>
        <dsp:cNvPr id="0" name=""/>
        <dsp:cNvSpPr/>
      </dsp:nvSpPr>
      <dsp:spPr>
        <a:xfrm rot="3240000">
          <a:off x="4529902" y="3529599"/>
          <a:ext cx="325291" cy="523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550015" y="3594835"/>
        <a:ext cx="227704" cy="314135"/>
      </dsp:txXfrm>
    </dsp:sp>
    <dsp:sp modelId="{752102CE-8E56-4A43-832F-8C9C7D1E38EC}">
      <dsp:nvSpPr>
        <dsp:cNvPr id="0" name=""/>
        <dsp:cNvSpPr/>
      </dsp:nvSpPr>
      <dsp:spPr>
        <a:xfrm>
          <a:off x="4560958" y="3900051"/>
          <a:ext cx="1539874" cy="15398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100" kern="1200" dirty="0">
              <a:latin typeface="NikoshBAN" panose="02000000000000000000" pitchFamily="2" charset="0"/>
              <a:cs typeface="NikoshBAN" panose="02000000000000000000" pitchFamily="2" charset="0"/>
            </a:rPr>
            <a:t>চিপ্‌স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6467" y="4125560"/>
        <a:ext cx="1088856" cy="1088856"/>
      </dsp:txXfrm>
    </dsp:sp>
    <dsp:sp modelId="{A66DCE9A-F8B8-4EF3-893B-1E576998CA8D}">
      <dsp:nvSpPr>
        <dsp:cNvPr id="0" name=""/>
        <dsp:cNvSpPr/>
      </dsp:nvSpPr>
      <dsp:spPr>
        <a:xfrm rot="7560000">
          <a:off x="3273763" y="3528916"/>
          <a:ext cx="324368" cy="523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3351017" y="3594264"/>
        <a:ext cx="227058" cy="314135"/>
      </dsp:txXfrm>
    </dsp:sp>
    <dsp:sp modelId="{35D4B137-AF51-43DE-A2C3-25F20940FBEF}">
      <dsp:nvSpPr>
        <dsp:cNvPr id="0" name=""/>
        <dsp:cNvSpPr/>
      </dsp:nvSpPr>
      <dsp:spPr>
        <a:xfrm>
          <a:off x="2027166" y="3897387"/>
          <a:ext cx="1539874" cy="15452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100" kern="1200" dirty="0">
              <a:latin typeface="NikoshBAN" panose="02000000000000000000" pitchFamily="2" charset="0"/>
              <a:cs typeface="NikoshBAN" panose="02000000000000000000" pitchFamily="2" charset="0"/>
            </a:rPr>
            <a:t>কোমল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100" kern="1200" dirty="0">
              <a:latin typeface="NikoshBAN" panose="02000000000000000000" pitchFamily="2" charset="0"/>
              <a:cs typeface="NikoshBAN" panose="02000000000000000000" pitchFamily="2" charset="0"/>
            </a:rPr>
            <a:t>পানীয়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52675" y="4123677"/>
        <a:ext cx="1088856" cy="1092622"/>
      </dsp:txXfrm>
    </dsp:sp>
    <dsp:sp modelId="{02314772-A5F2-4732-B409-FB2EC8D560DC}">
      <dsp:nvSpPr>
        <dsp:cNvPr id="0" name=""/>
        <dsp:cNvSpPr/>
      </dsp:nvSpPr>
      <dsp:spPr>
        <a:xfrm rot="11880000">
          <a:off x="2884676" y="2334266"/>
          <a:ext cx="326079" cy="523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2980106" y="2454092"/>
        <a:ext cx="228255" cy="314135"/>
      </dsp:txXfrm>
    </dsp:sp>
    <dsp:sp modelId="{39991D29-C88A-4858-A585-DDE32755507E}">
      <dsp:nvSpPr>
        <dsp:cNvPr id="0" name=""/>
        <dsp:cNvSpPr/>
      </dsp:nvSpPr>
      <dsp:spPr>
        <a:xfrm>
          <a:off x="1244181" y="1490272"/>
          <a:ext cx="1539874" cy="15398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100" kern="1200" dirty="0">
              <a:latin typeface="NikoshBAN" panose="02000000000000000000" pitchFamily="2" charset="0"/>
              <a:cs typeface="NikoshBAN" panose="02000000000000000000" pitchFamily="2" charset="0"/>
            </a:rPr>
            <a:t>ফ্রাই</a:t>
          </a:r>
          <a:r>
            <a:rPr lang="en-US" sz="3100" kern="1200" dirty="0">
              <a:latin typeface="NikoshBAN" panose="02000000000000000000" pitchFamily="2" charset="0"/>
              <a:cs typeface="NikoshBAN" panose="02000000000000000000" pitchFamily="2" charset="0"/>
            </a:rPr>
            <a:t>ড </a:t>
          </a:r>
          <a:r>
            <a:rPr lang="bn-BD" sz="3100" kern="1200" dirty="0">
              <a:latin typeface="NikoshBAN" panose="02000000000000000000" pitchFamily="2" charset="0"/>
              <a:cs typeface="NikoshBAN" panose="02000000000000000000" pitchFamily="2" charset="0"/>
            </a:rPr>
            <a:t>চিকেন</a:t>
          </a:r>
          <a:endParaRPr lang="en-US" sz="3100" kern="1200" dirty="0"/>
        </a:p>
      </dsp:txBody>
      <dsp:txXfrm>
        <a:off x="1469690" y="1715781"/>
        <a:ext cx="1088856" cy="1088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D4895-84D8-48DF-B944-C342A973FA4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97172-C483-44E8-AD08-E94AD0D1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1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পাপড়ি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ক্লু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ছোটো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baseline="0" dirty="0"/>
              <a:t>(</a:t>
            </a:r>
            <a:r>
              <a:rPr lang="en-US" baseline="0" dirty="0" err="1"/>
              <a:t>মোঃ</a:t>
            </a:r>
            <a:r>
              <a:rPr lang="en-US" baseline="0" dirty="0"/>
              <a:t> </a:t>
            </a:r>
            <a:r>
              <a:rPr lang="en-US" baseline="0" dirty="0" err="1"/>
              <a:t>নাজমুল</a:t>
            </a:r>
            <a:r>
              <a:rPr lang="en-US" baseline="0" dirty="0"/>
              <a:t> হক-nazhoq71@gmail.com)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C88A-535F-4186-B85E-5D305077DE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0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29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54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30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4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83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40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10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68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32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16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96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1A010-C9FB-4053-9551-91DAB2761C6B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7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5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2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0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0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1235569" y="-2480657"/>
            <a:ext cx="13700285" cy="10785454"/>
            <a:chOff x="-1235569" y="-2480657"/>
            <a:chExt cx="13700285" cy="10785454"/>
          </a:xfrm>
        </p:grpSpPr>
        <p:grpSp>
          <p:nvGrpSpPr>
            <p:cNvPr id="71" name="Group 70"/>
            <p:cNvGrpSpPr/>
            <p:nvPr/>
          </p:nvGrpSpPr>
          <p:grpSpPr>
            <a:xfrm>
              <a:off x="4720339" y="1564553"/>
              <a:ext cx="3666482" cy="6740244"/>
              <a:chOff x="13046192" y="1564553"/>
              <a:chExt cx="3666482" cy="6740244"/>
            </a:xfrm>
          </p:grpSpPr>
          <p:sp>
            <p:nvSpPr>
              <p:cNvPr id="33" name="Flowchart: Collate 32"/>
              <p:cNvSpPr/>
              <p:nvPr/>
            </p:nvSpPr>
            <p:spPr>
              <a:xfrm>
                <a:off x="14305701" y="2838017"/>
                <a:ext cx="1203411" cy="546678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5000 w 10000"/>
                  <a:gd name="connsiteY5" fmla="*/ 5000 h 10000"/>
                  <a:gd name="connsiteX6" fmla="*/ 0 w 10000"/>
                  <a:gd name="connsiteY6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5177 w 10000"/>
                  <a:gd name="connsiteY5" fmla="*/ 3418 h 10000"/>
                  <a:gd name="connsiteX6" fmla="*/ 0 w 10000"/>
                  <a:gd name="connsiteY6" fmla="*/ 0 h 10000"/>
                  <a:gd name="connsiteX0" fmla="*/ 0 w 11238"/>
                  <a:gd name="connsiteY0" fmla="*/ 0 h 12611"/>
                  <a:gd name="connsiteX1" fmla="*/ 11238 w 11238"/>
                  <a:gd name="connsiteY1" fmla="*/ 2611 h 12611"/>
                  <a:gd name="connsiteX2" fmla="*/ 6238 w 11238"/>
                  <a:gd name="connsiteY2" fmla="*/ 7611 h 12611"/>
                  <a:gd name="connsiteX3" fmla="*/ 11238 w 11238"/>
                  <a:gd name="connsiteY3" fmla="*/ 12611 h 12611"/>
                  <a:gd name="connsiteX4" fmla="*/ 1238 w 11238"/>
                  <a:gd name="connsiteY4" fmla="*/ 12611 h 12611"/>
                  <a:gd name="connsiteX5" fmla="*/ 6415 w 11238"/>
                  <a:gd name="connsiteY5" fmla="*/ 6029 h 12611"/>
                  <a:gd name="connsiteX6" fmla="*/ 0 w 11238"/>
                  <a:gd name="connsiteY6" fmla="*/ 0 h 12611"/>
                  <a:gd name="connsiteX0" fmla="*/ 0 w 11238"/>
                  <a:gd name="connsiteY0" fmla="*/ 118 h 12729"/>
                  <a:gd name="connsiteX1" fmla="*/ 3102 w 11238"/>
                  <a:gd name="connsiteY1" fmla="*/ 0 h 12729"/>
                  <a:gd name="connsiteX2" fmla="*/ 6238 w 11238"/>
                  <a:gd name="connsiteY2" fmla="*/ 7729 h 12729"/>
                  <a:gd name="connsiteX3" fmla="*/ 11238 w 11238"/>
                  <a:gd name="connsiteY3" fmla="*/ 12729 h 12729"/>
                  <a:gd name="connsiteX4" fmla="*/ 1238 w 11238"/>
                  <a:gd name="connsiteY4" fmla="*/ 12729 h 12729"/>
                  <a:gd name="connsiteX5" fmla="*/ 6415 w 11238"/>
                  <a:gd name="connsiteY5" fmla="*/ 6147 h 12729"/>
                  <a:gd name="connsiteX6" fmla="*/ 0 w 11238"/>
                  <a:gd name="connsiteY6" fmla="*/ 118 h 12729"/>
                  <a:gd name="connsiteX0" fmla="*/ 0 w 11238"/>
                  <a:gd name="connsiteY0" fmla="*/ 118 h 12729"/>
                  <a:gd name="connsiteX1" fmla="*/ 3102 w 11238"/>
                  <a:gd name="connsiteY1" fmla="*/ 0 h 12729"/>
                  <a:gd name="connsiteX2" fmla="*/ 6238 w 11238"/>
                  <a:gd name="connsiteY2" fmla="*/ 7729 h 12729"/>
                  <a:gd name="connsiteX3" fmla="*/ 11238 w 11238"/>
                  <a:gd name="connsiteY3" fmla="*/ 12729 h 12729"/>
                  <a:gd name="connsiteX4" fmla="*/ 1238 w 11238"/>
                  <a:gd name="connsiteY4" fmla="*/ 12729 h 12729"/>
                  <a:gd name="connsiteX5" fmla="*/ 6415 w 11238"/>
                  <a:gd name="connsiteY5" fmla="*/ 6147 h 12729"/>
                  <a:gd name="connsiteX6" fmla="*/ 0 w 11238"/>
                  <a:gd name="connsiteY6" fmla="*/ 118 h 12729"/>
                  <a:gd name="connsiteX0" fmla="*/ 0 w 11238"/>
                  <a:gd name="connsiteY0" fmla="*/ 118 h 12729"/>
                  <a:gd name="connsiteX1" fmla="*/ 3102 w 11238"/>
                  <a:gd name="connsiteY1" fmla="*/ 0 h 12729"/>
                  <a:gd name="connsiteX2" fmla="*/ 6238 w 11238"/>
                  <a:gd name="connsiteY2" fmla="*/ 7729 h 12729"/>
                  <a:gd name="connsiteX3" fmla="*/ 11238 w 11238"/>
                  <a:gd name="connsiteY3" fmla="*/ 12729 h 12729"/>
                  <a:gd name="connsiteX4" fmla="*/ 1238 w 11238"/>
                  <a:gd name="connsiteY4" fmla="*/ 12729 h 12729"/>
                  <a:gd name="connsiteX5" fmla="*/ 4783 w 11238"/>
                  <a:gd name="connsiteY5" fmla="*/ 8148 h 12729"/>
                  <a:gd name="connsiteX6" fmla="*/ 6415 w 11238"/>
                  <a:gd name="connsiteY6" fmla="*/ 6147 h 12729"/>
                  <a:gd name="connsiteX7" fmla="*/ 0 w 11238"/>
                  <a:gd name="connsiteY7" fmla="*/ 118 h 12729"/>
                  <a:gd name="connsiteX0" fmla="*/ 0 w 11238"/>
                  <a:gd name="connsiteY0" fmla="*/ 118 h 12729"/>
                  <a:gd name="connsiteX1" fmla="*/ 3102 w 11238"/>
                  <a:gd name="connsiteY1" fmla="*/ 0 h 12729"/>
                  <a:gd name="connsiteX2" fmla="*/ 6238 w 11238"/>
                  <a:gd name="connsiteY2" fmla="*/ 7729 h 12729"/>
                  <a:gd name="connsiteX3" fmla="*/ 11238 w 11238"/>
                  <a:gd name="connsiteY3" fmla="*/ 12729 h 12729"/>
                  <a:gd name="connsiteX4" fmla="*/ 1238 w 11238"/>
                  <a:gd name="connsiteY4" fmla="*/ 12729 h 12729"/>
                  <a:gd name="connsiteX5" fmla="*/ 4783 w 11238"/>
                  <a:gd name="connsiteY5" fmla="*/ 8148 h 12729"/>
                  <a:gd name="connsiteX6" fmla="*/ 4116 w 11238"/>
                  <a:gd name="connsiteY6" fmla="*/ 4921 h 12729"/>
                  <a:gd name="connsiteX7" fmla="*/ 0 w 11238"/>
                  <a:gd name="connsiteY7" fmla="*/ 118 h 12729"/>
                  <a:gd name="connsiteX0" fmla="*/ 1898 w 13136"/>
                  <a:gd name="connsiteY0" fmla="*/ 118 h 12729"/>
                  <a:gd name="connsiteX1" fmla="*/ 5000 w 13136"/>
                  <a:gd name="connsiteY1" fmla="*/ 0 h 12729"/>
                  <a:gd name="connsiteX2" fmla="*/ 8136 w 13136"/>
                  <a:gd name="connsiteY2" fmla="*/ 7729 h 12729"/>
                  <a:gd name="connsiteX3" fmla="*/ 13136 w 13136"/>
                  <a:gd name="connsiteY3" fmla="*/ 12729 h 12729"/>
                  <a:gd name="connsiteX4" fmla="*/ 3136 w 13136"/>
                  <a:gd name="connsiteY4" fmla="*/ 12729 h 12729"/>
                  <a:gd name="connsiteX5" fmla="*/ 6681 w 13136"/>
                  <a:gd name="connsiteY5" fmla="*/ 8148 h 12729"/>
                  <a:gd name="connsiteX6" fmla="*/ 0 w 13136"/>
                  <a:gd name="connsiteY6" fmla="*/ 5079 h 12729"/>
                  <a:gd name="connsiteX7" fmla="*/ 1898 w 13136"/>
                  <a:gd name="connsiteY7" fmla="*/ 118 h 12729"/>
                  <a:gd name="connsiteX0" fmla="*/ 0 w 11238"/>
                  <a:gd name="connsiteY0" fmla="*/ 118 h 12729"/>
                  <a:gd name="connsiteX1" fmla="*/ 3102 w 11238"/>
                  <a:gd name="connsiteY1" fmla="*/ 0 h 12729"/>
                  <a:gd name="connsiteX2" fmla="*/ 6238 w 11238"/>
                  <a:gd name="connsiteY2" fmla="*/ 7729 h 12729"/>
                  <a:gd name="connsiteX3" fmla="*/ 11238 w 11238"/>
                  <a:gd name="connsiteY3" fmla="*/ 12729 h 12729"/>
                  <a:gd name="connsiteX4" fmla="*/ 1238 w 11238"/>
                  <a:gd name="connsiteY4" fmla="*/ 12729 h 12729"/>
                  <a:gd name="connsiteX5" fmla="*/ 4783 w 11238"/>
                  <a:gd name="connsiteY5" fmla="*/ 8148 h 12729"/>
                  <a:gd name="connsiteX6" fmla="*/ 8538 w 11238"/>
                  <a:gd name="connsiteY6" fmla="*/ 5079 h 12729"/>
                  <a:gd name="connsiteX7" fmla="*/ 0 w 11238"/>
                  <a:gd name="connsiteY7" fmla="*/ 118 h 12729"/>
                  <a:gd name="connsiteX0" fmla="*/ 0 w 15919"/>
                  <a:gd name="connsiteY0" fmla="*/ 118 h 12729"/>
                  <a:gd name="connsiteX1" fmla="*/ 3102 w 15919"/>
                  <a:gd name="connsiteY1" fmla="*/ 0 h 12729"/>
                  <a:gd name="connsiteX2" fmla="*/ 6238 w 15919"/>
                  <a:gd name="connsiteY2" fmla="*/ 7729 h 12729"/>
                  <a:gd name="connsiteX3" fmla="*/ 11238 w 15919"/>
                  <a:gd name="connsiteY3" fmla="*/ 12729 h 12729"/>
                  <a:gd name="connsiteX4" fmla="*/ 15919 w 15919"/>
                  <a:gd name="connsiteY4" fmla="*/ 12571 h 12729"/>
                  <a:gd name="connsiteX5" fmla="*/ 4783 w 15919"/>
                  <a:gd name="connsiteY5" fmla="*/ 8148 h 12729"/>
                  <a:gd name="connsiteX6" fmla="*/ 8538 w 15919"/>
                  <a:gd name="connsiteY6" fmla="*/ 5079 h 12729"/>
                  <a:gd name="connsiteX7" fmla="*/ 0 w 15919"/>
                  <a:gd name="connsiteY7" fmla="*/ 118 h 12729"/>
                  <a:gd name="connsiteX0" fmla="*/ 0 w 15919"/>
                  <a:gd name="connsiteY0" fmla="*/ 118 h 12729"/>
                  <a:gd name="connsiteX1" fmla="*/ 3102 w 15919"/>
                  <a:gd name="connsiteY1" fmla="*/ 0 h 12729"/>
                  <a:gd name="connsiteX2" fmla="*/ 6238 w 15919"/>
                  <a:gd name="connsiteY2" fmla="*/ 7729 h 12729"/>
                  <a:gd name="connsiteX3" fmla="*/ 11238 w 15919"/>
                  <a:gd name="connsiteY3" fmla="*/ 12729 h 12729"/>
                  <a:gd name="connsiteX4" fmla="*/ 15919 w 15919"/>
                  <a:gd name="connsiteY4" fmla="*/ 12571 h 12729"/>
                  <a:gd name="connsiteX5" fmla="*/ 11151 w 15919"/>
                  <a:gd name="connsiteY5" fmla="*/ 8148 h 12729"/>
                  <a:gd name="connsiteX6" fmla="*/ 8538 w 15919"/>
                  <a:gd name="connsiteY6" fmla="*/ 5079 h 12729"/>
                  <a:gd name="connsiteX7" fmla="*/ 0 w 15919"/>
                  <a:gd name="connsiteY7" fmla="*/ 118 h 12729"/>
                  <a:gd name="connsiteX0" fmla="*/ 0 w 15919"/>
                  <a:gd name="connsiteY0" fmla="*/ 118 h 12729"/>
                  <a:gd name="connsiteX1" fmla="*/ 3102 w 15919"/>
                  <a:gd name="connsiteY1" fmla="*/ 0 h 12729"/>
                  <a:gd name="connsiteX2" fmla="*/ 6238 w 15919"/>
                  <a:gd name="connsiteY2" fmla="*/ 7729 h 12729"/>
                  <a:gd name="connsiteX3" fmla="*/ 11238 w 15919"/>
                  <a:gd name="connsiteY3" fmla="*/ 12729 h 12729"/>
                  <a:gd name="connsiteX4" fmla="*/ 15919 w 15919"/>
                  <a:gd name="connsiteY4" fmla="*/ 12571 h 12729"/>
                  <a:gd name="connsiteX5" fmla="*/ 2071 w 15919"/>
                  <a:gd name="connsiteY5" fmla="*/ 8719 h 12729"/>
                  <a:gd name="connsiteX6" fmla="*/ 8538 w 15919"/>
                  <a:gd name="connsiteY6" fmla="*/ 5079 h 12729"/>
                  <a:gd name="connsiteX7" fmla="*/ 0 w 15919"/>
                  <a:gd name="connsiteY7" fmla="*/ 118 h 12729"/>
                  <a:gd name="connsiteX0" fmla="*/ 0 w 15919"/>
                  <a:gd name="connsiteY0" fmla="*/ 118 h 17234"/>
                  <a:gd name="connsiteX1" fmla="*/ 3102 w 15919"/>
                  <a:gd name="connsiteY1" fmla="*/ 0 h 17234"/>
                  <a:gd name="connsiteX2" fmla="*/ 6238 w 15919"/>
                  <a:gd name="connsiteY2" fmla="*/ 7729 h 17234"/>
                  <a:gd name="connsiteX3" fmla="*/ 14643 w 15919"/>
                  <a:gd name="connsiteY3" fmla="*/ 17234 h 17234"/>
                  <a:gd name="connsiteX4" fmla="*/ 15919 w 15919"/>
                  <a:gd name="connsiteY4" fmla="*/ 12571 h 17234"/>
                  <a:gd name="connsiteX5" fmla="*/ 2071 w 15919"/>
                  <a:gd name="connsiteY5" fmla="*/ 8719 h 17234"/>
                  <a:gd name="connsiteX6" fmla="*/ 8538 w 15919"/>
                  <a:gd name="connsiteY6" fmla="*/ 5079 h 17234"/>
                  <a:gd name="connsiteX7" fmla="*/ 0 w 15919"/>
                  <a:gd name="connsiteY7" fmla="*/ 118 h 17234"/>
                  <a:gd name="connsiteX0" fmla="*/ 0 w 19040"/>
                  <a:gd name="connsiteY0" fmla="*/ 118 h 17234"/>
                  <a:gd name="connsiteX1" fmla="*/ 3102 w 19040"/>
                  <a:gd name="connsiteY1" fmla="*/ 0 h 17234"/>
                  <a:gd name="connsiteX2" fmla="*/ 6238 w 19040"/>
                  <a:gd name="connsiteY2" fmla="*/ 7729 h 17234"/>
                  <a:gd name="connsiteX3" fmla="*/ 14643 w 19040"/>
                  <a:gd name="connsiteY3" fmla="*/ 17234 h 17234"/>
                  <a:gd name="connsiteX4" fmla="*/ 19040 w 19040"/>
                  <a:gd name="connsiteY4" fmla="*/ 17140 h 17234"/>
                  <a:gd name="connsiteX5" fmla="*/ 2071 w 19040"/>
                  <a:gd name="connsiteY5" fmla="*/ 8719 h 17234"/>
                  <a:gd name="connsiteX6" fmla="*/ 8538 w 19040"/>
                  <a:gd name="connsiteY6" fmla="*/ 5079 h 17234"/>
                  <a:gd name="connsiteX7" fmla="*/ 0 w 19040"/>
                  <a:gd name="connsiteY7" fmla="*/ 118 h 17234"/>
                  <a:gd name="connsiteX0" fmla="*/ 0 w 19040"/>
                  <a:gd name="connsiteY0" fmla="*/ 118 h 17234"/>
                  <a:gd name="connsiteX1" fmla="*/ 3102 w 19040"/>
                  <a:gd name="connsiteY1" fmla="*/ 0 h 17234"/>
                  <a:gd name="connsiteX2" fmla="*/ 6238 w 19040"/>
                  <a:gd name="connsiteY2" fmla="*/ 7729 h 17234"/>
                  <a:gd name="connsiteX3" fmla="*/ 14643 w 19040"/>
                  <a:gd name="connsiteY3" fmla="*/ 17234 h 17234"/>
                  <a:gd name="connsiteX4" fmla="*/ 19040 w 19040"/>
                  <a:gd name="connsiteY4" fmla="*/ 17140 h 17234"/>
                  <a:gd name="connsiteX5" fmla="*/ 2071 w 19040"/>
                  <a:gd name="connsiteY5" fmla="*/ 8719 h 17234"/>
                  <a:gd name="connsiteX6" fmla="*/ 1728 w 19040"/>
                  <a:gd name="connsiteY6" fmla="*/ 5460 h 17234"/>
                  <a:gd name="connsiteX7" fmla="*/ 0 w 19040"/>
                  <a:gd name="connsiteY7" fmla="*/ 118 h 17234"/>
                  <a:gd name="connsiteX0" fmla="*/ 3991 w 23031"/>
                  <a:gd name="connsiteY0" fmla="*/ 0 h 17116"/>
                  <a:gd name="connsiteX1" fmla="*/ 0 w 23031"/>
                  <a:gd name="connsiteY1" fmla="*/ 580 h 17116"/>
                  <a:gd name="connsiteX2" fmla="*/ 10229 w 23031"/>
                  <a:gd name="connsiteY2" fmla="*/ 7611 h 17116"/>
                  <a:gd name="connsiteX3" fmla="*/ 18634 w 23031"/>
                  <a:gd name="connsiteY3" fmla="*/ 17116 h 17116"/>
                  <a:gd name="connsiteX4" fmla="*/ 23031 w 23031"/>
                  <a:gd name="connsiteY4" fmla="*/ 17022 h 17116"/>
                  <a:gd name="connsiteX5" fmla="*/ 6062 w 23031"/>
                  <a:gd name="connsiteY5" fmla="*/ 8601 h 17116"/>
                  <a:gd name="connsiteX6" fmla="*/ 5719 w 23031"/>
                  <a:gd name="connsiteY6" fmla="*/ 5342 h 17116"/>
                  <a:gd name="connsiteX7" fmla="*/ 3991 w 23031"/>
                  <a:gd name="connsiteY7" fmla="*/ 0 h 17116"/>
                  <a:gd name="connsiteX0" fmla="*/ 10517 w 23031"/>
                  <a:gd name="connsiteY0" fmla="*/ 0 h 17433"/>
                  <a:gd name="connsiteX1" fmla="*/ 0 w 23031"/>
                  <a:gd name="connsiteY1" fmla="*/ 897 h 17433"/>
                  <a:gd name="connsiteX2" fmla="*/ 10229 w 23031"/>
                  <a:gd name="connsiteY2" fmla="*/ 7928 h 17433"/>
                  <a:gd name="connsiteX3" fmla="*/ 18634 w 23031"/>
                  <a:gd name="connsiteY3" fmla="*/ 17433 h 17433"/>
                  <a:gd name="connsiteX4" fmla="*/ 23031 w 23031"/>
                  <a:gd name="connsiteY4" fmla="*/ 17339 h 17433"/>
                  <a:gd name="connsiteX5" fmla="*/ 6062 w 23031"/>
                  <a:gd name="connsiteY5" fmla="*/ 8918 h 17433"/>
                  <a:gd name="connsiteX6" fmla="*/ 5719 w 23031"/>
                  <a:gd name="connsiteY6" fmla="*/ 5659 h 17433"/>
                  <a:gd name="connsiteX7" fmla="*/ 10517 w 23031"/>
                  <a:gd name="connsiteY7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955 w 17924"/>
                  <a:gd name="connsiteY5" fmla="*/ 8918 h 17433"/>
                  <a:gd name="connsiteX6" fmla="*/ 612 w 17924"/>
                  <a:gd name="connsiteY6" fmla="*/ 5659 h 17433"/>
                  <a:gd name="connsiteX7" fmla="*/ 5410 w 17924"/>
                  <a:gd name="connsiteY7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955 w 17924"/>
                  <a:gd name="connsiteY5" fmla="*/ 8918 h 17433"/>
                  <a:gd name="connsiteX6" fmla="*/ 612 w 17924"/>
                  <a:gd name="connsiteY6" fmla="*/ 5659 h 17433"/>
                  <a:gd name="connsiteX7" fmla="*/ 5410 w 17924"/>
                  <a:gd name="connsiteY7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955 w 17924"/>
                  <a:gd name="connsiteY5" fmla="*/ 8918 h 17433"/>
                  <a:gd name="connsiteX6" fmla="*/ 612 w 17924"/>
                  <a:gd name="connsiteY6" fmla="*/ 5659 h 17433"/>
                  <a:gd name="connsiteX7" fmla="*/ 4408 w 17924"/>
                  <a:gd name="connsiteY7" fmla="*/ 4765 h 17433"/>
                  <a:gd name="connsiteX8" fmla="*/ 5410 w 17924"/>
                  <a:gd name="connsiteY8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955 w 17924"/>
                  <a:gd name="connsiteY5" fmla="*/ 8918 h 17433"/>
                  <a:gd name="connsiteX6" fmla="*/ 612 w 17924"/>
                  <a:gd name="connsiteY6" fmla="*/ 5659 h 17433"/>
                  <a:gd name="connsiteX7" fmla="*/ 4408 w 17924"/>
                  <a:gd name="connsiteY7" fmla="*/ 4765 h 17433"/>
                  <a:gd name="connsiteX8" fmla="*/ 5410 w 17924"/>
                  <a:gd name="connsiteY8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955 w 17924"/>
                  <a:gd name="connsiteY5" fmla="*/ 8918 h 17433"/>
                  <a:gd name="connsiteX6" fmla="*/ 4408 w 17924"/>
                  <a:gd name="connsiteY6" fmla="*/ 4765 h 17433"/>
                  <a:gd name="connsiteX7" fmla="*/ 5410 w 17924"/>
                  <a:gd name="connsiteY7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4975 w 17924"/>
                  <a:gd name="connsiteY5" fmla="*/ 12443 h 17433"/>
                  <a:gd name="connsiteX6" fmla="*/ 955 w 17924"/>
                  <a:gd name="connsiteY6" fmla="*/ 8918 h 17433"/>
                  <a:gd name="connsiteX7" fmla="*/ 4408 w 17924"/>
                  <a:gd name="connsiteY7" fmla="*/ 4765 h 17433"/>
                  <a:gd name="connsiteX8" fmla="*/ 5410 w 17924"/>
                  <a:gd name="connsiteY8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4975 w 17924"/>
                  <a:gd name="connsiteY5" fmla="*/ 12443 h 17433"/>
                  <a:gd name="connsiteX6" fmla="*/ 955 w 17924"/>
                  <a:gd name="connsiteY6" fmla="*/ 8918 h 17433"/>
                  <a:gd name="connsiteX7" fmla="*/ 4408 w 17924"/>
                  <a:gd name="connsiteY7" fmla="*/ 4765 h 17433"/>
                  <a:gd name="connsiteX8" fmla="*/ 5410 w 17924"/>
                  <a:gd name="connsiteY8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4975 w 17924"/>
                  <a:gd name="connsiteY5" fmla="*/ 12443 h 17433"/>
                  <a:gd name="connsiteX6" fmla="*/ 2090 w 17924"/>
                  <a:gd name="connsiteY6" fmla="*/ 8981 h 17433"/>
                  <a:gd name="connsiteX7" fmla="*/ 4408 w 17924"/>
                  <a:gd name="connsiteY7" fmla="*/ 4765 h 17433"/>
                  <a:gd name="connsiteX8" fmla="*/ 5410 w 17924"/>
                  <a:gd name="connsiteY8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2090 w 17924"/>
                  <a:gd name="connsiteY5" fmla="*/ 8981 h 17433"/>
                  <a:gd name="connsiteX6" fmla="*/ 4408 w 17924"/>
                  <a:gd name="connsiteY6" fmla="*/ 4765 h 17433"/>
                  <a:gd name="connsiteX7" fmla="*/ 5410 w 17924"/>
                  <a:gd name="connsiteY7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2090 w 17924"/>
                  <a:gd name="connsiteY5" fmla="*/ 8981 h 17433"/>
                  <a:gd name="connsiteX6" fmla="*/ 4408 w 17924"/>
                  <a:gd name="connsiteY6" fmla="*/ 4765 h 17433"/>
                  <a:gd name="connsiteX7" fmla="*/ 5410 w 17924"/>
                  <a:gd name="connsiteY7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2090 w 17924"/>
                  <a:gd name="connsiteY5" fmla="*/ 8981 h 17433"/>
                  <a:gd name="connsiteX6" fmla="*/ 4408 w 17924"/>
                  <a:gd name="connsiteY6" fmla="*/ 4765 h 17433"/>
                  <a:gd name="connsiteX7" fmla="*/ 5410 w 17924"/>
                  <a:gd name="connsiteY7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2090 w 17924"/>
                  <a:gd name="connsiteY5" fmla="*/ 8981 h 17433"/>
                  <a:gd name="connsiteX6" fmla="*/ 4408 w 17924"/>
                  <a:gd name="connsiteY6" fmla="*/ 4765 h 17433"/>
                  <a:gd name="connsiteX7" fmla="*/ 5410 w 17924"/>
                  <a:gd name="connsiteY7" fmla="*/ 0 h 17433"/>
                  <a:gd name="connsiteX0" fmla="*/ 3708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2090 w 17924"/>
                  <a:gd name="connsiteY5" fmla="*/ 8981 h 17433"/>
                  <a:gd name="connsiteX6" fmla="*/ 4408 w 17924"/>
                  <a:gd name="connsiteY6" fmla="*/ 4765 h 17433"/>
                  <a:gd name="connsiteX7" fmla="*/ 3708 w 17924"/>
                  <a:gd name="connsiteY7" fmla="*/ 0 h 17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24" h="17433">
                    <a:moveTo>
                      <a:pt x="3708" y="0"/>
                    </a:moveTo>
                    <a:lnTo>
                      <a:pt x="0" y="199"/>
                    </a:lnTo>
                    <a:cubicBezTo>
                      <a:pt x="651" y="5098"/>
                      <a:pt x="1240" y="5415"/>
                      <a:pt x="5122" y="7928"/>
                    </a:cubicBezTo>
                    <a:cubicBezTo>
                      <a:pt x="9626" y="11096"/>
                      <a:pt x="10725" y="14265"/>
                      <a:pt x="13527" y="17433"/>
                    </a:cubicBezTo>
                    <a:lnTo>
                      <a:pt x="17924" y="17339"/>
                    </a:lnTo>
                    <a:cubicBezTo>
                      <a:pt x="10911" y="14534"/>
                      <a:pt x="1506" y="11712"/>
                      <a:pt x="2090" y="8981"/>
                    </a:cubicBezTo>
                    <a:cubicBezTo>
                      <a:pt x="-163" y="6885"/>
                      <a:pt x="3666" y="6251"/>
                      <a:pt x="4408" y="4765"/>
                    </a:cubicBezTo>
                    <a:lnTo>
                      <a:pt x="3708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13982228" y="2543732"/>
                <a:ext cx="713549" cy="660695"/>
                <a:chOff x="5303675" y="85214"/>
                <a:chExt cx="652186" cy="1162340"/>
              </a:xfrm>
            </p:grpSpPr>
            <p:sp>
              <p:nvSpPr>
                <p:cNvPr id="3" name="Oval 2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13538164" y="1564553"/>
                <a:ext cx="652186" cy="1162340"/>
                <a:chOff x="5303675" y="85214"/>
                <a:chExt cx="652186" cy="1162340"/>
              </a:xfrm>
            </p:grpSpPr>
            <p:sp>
              <p:nvSpPr>
                <p:cNvPr id="7" name="Oval 6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 rot="2867927">
                <a:off x="14254723" y="1507744"/>
                <a:ext cx="652186" cy="1162340"/>
                <a:chOff x="5303675" y="85214"/>
                <a:chExt cx="652186" cy="1162340"/>
              </a:xfrm>
            </p:grpSpPr>
            <p:sp>
              <p:nvSpPr>
                <p:cNvPr id="10" name="Oval 9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 rot="2867927">
                <a:off x="13804482" y="3197231"/>
                <a:ext cx="652186" cy="1162340"/>
                <a:chOff x="5303675" y="85214"/>
                <a:chExt cx="652186" cy="1162340"/>
              </a:xfrm>
            </p:grpSpPr>
            <p:sp>
              <p:nvSpPr>
                <p:cNvPr id="13" name="Oval 12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 rot="8357148">
                <a:off x="13175724" y="2117962"/>
                <a:ext cx="652186" cy="1162340"/>
                <a:chOff x="5303675" y="85214"/>
                <a:chExt cx="652186" cy="1162340"/>
              </a:xfrm>
            </p:grpSpPr>
            <p:sp>
              <p:nvSpPr>
                <p:cNvPr id="16" name="Oval 15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 rot="5037615">
                <a:off x="13301269" y="2830293"/>
                <a:ext cx="652186" cy="1162340"/>
                <a:chOff x="5303675" y="85214"/>
                <a:chExt cx="652186" cy="1162340"/>
              </a:xfrm>
            </p:grpSpPr>
            <p:sp>
              <p:nvSpPr>
                <p:cNvPr id="19" name="Oval 18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 rot="21341185">
                <a:off x="14474165" y="3040080"/>
                <a:ext cx="652186" cy="1162340"/>
                <a:chOff x="5303675" y="85214"/>
                <a:chExt cx="652186" cy="1162340"/>
              </a:xfrm>
            </p:grpSpPr>
            <p:sp>
              <p:nvSpPr>
                <p:cNvPr id="22" name="Oval 21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 rot="8187371">
                <a:off x="14861142" y="2526731"/>
                <a:ext cx="652186" cy="1162340"/>
                <a:chOff x="5303675" y="85214"/>
                <a:chExt cx="652186" cy="1162340"/>
              </a:xfrm>
            </p:grpSpPr>
            <p:sp>
              <p:nvSpPr>
                <p:cNvPr id="25" name="Oval 24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 rot="5084914">
                <a:off x="14772718" y="1830965"/>
                <a:ext cx="652186" cy="1162340"/>
                <a:chOff x="5303675" y="85214"/>
                <a:chExt cx="652186" cy="1162340"/>
              </a:xfrm>
            </p:grpSpPr>
            <p:sp>
              <p:nvSpPr>
                <p:cNvPr id="28" name="Oval 27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 rot="5400000">
                <a:off x="15275727" y="3750662"/>
                <a:ext cx="503276" cy="2370618"/>
                <a:chOff x="5303675" y="85214"/>
                <a:chExt cx="652186" cy="1162340"/>
              </a:xfrm>
            </p:grpSpPr>
            <p:sp>
              <p:nvSpPr>
                <p:cNvPr id="35" name="Oval 34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 rot="18971996">
                <a:off x="13214544" y="4511611"/>
                <a:ext cx="545548" cy="2309369"/>
                <a:chOff x="5303675" y="85214"/>
                <a:chExt cx="652186" cy="1162340"/>
              </a:xfrm>
            </p:grpSpPr>
            <p:sp>
              <p:nvSpPr>
                <p:cNvPr id="38" name="Oval 37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9" name="Group 68"/>
            <p:cNvGrpSpPr/>
            <p:nvPr/>
          </p:nvGrpSpPr>
          <p:grpSpPr>
            <a:xfrm>
              <a:off x="2627274" y="-1895845"/>
              <a:ext cx="9837442" cy="3495675"/>
              <a:chOff x="10953127" y="-1895845"/>
              <a:chExt cx="9837442" cy="3495675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10953127" y="-1590326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445"/>
              <a:stretch/>
            </p:blipFill>
            <p:spPr>
              <a:xfrm>
                <a:off x="19219192" y="-1895845"/>
                <a:ext cx="1571377" cy="349567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12885086" y="-1821363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15098811" y="-1763554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17082306" y="-1837148"/>
                <a:ext cx="2315092" cy="1928754"/>
              </a:xfrm>
              <a:prstGeom prst="rect">
                <a:avLst/>
              </a:prstGeom>
            </p:spPr>
          </p:pic>
        </p:grpSp>
        <p:grpSp>
          <p:nvGrpSpPr>
            <p:cNvPr id="67" name="Group 66"/>
            <p:cNvGrpSpPr/>
            <p:nvPr/>
          </p:nvGrpSpPr>
          <p:grpSpPr>
            <a:xfrm>
              <a:off x="-1235569" y="-2480657"/>
              <a:ext cx="13435031" cy="3495675"/>
              <a:chOff x="-1167694" y="-2480657"/>
              <a:chExt cx="13435031" cy="3495675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67694" y="-2480657"/>
                <a:ext cx="4419600" cy="349567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3823066" y="-1590326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5755025" y="-1821363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7968750" y="-1763554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9952245" y="-1837148"/>
                <a:ext cx="2315092" cy="1928754"/>
              </a:xfrm>
              <a:prstGeom prst="rect">
                <a:avLst/>
              </a:prstGeom>
            </p:spPr>
          </p:pic>
        </p:grpSp>
      </p:grpSp>
      <p:sp>
        <p:nvSpPr>
          <p:cNvPr id="73" name="Flowchart: Collate 32"/>
          <p:cNvSpPr/>
          <p:nvPr/>
        </p:nvSpPr>
        <p:spPr>
          <a:xfrm>
            <a:off x="5968370" y="2701509"/>
            <a:ext cx="1203411" cy="54667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177 w 10000"/>
              <a:gd name="connsiteY5" fmla="*/ 3418 h 10000"/>
              <a:gd name="connsiteX6" fmla="*/ 0 w 10000"/>
              <a:gd name="connsiteY6" fmla="*/ 0 h 10000"/>
              <a:gd name="connsiteX0" fmla="*/ 0 w 11238"/>
              <a:gd name="connsiteY0" fmla="*/ 0 h 12611"/>
              <a:gd name="connsiteX1" fmla="*/ 11238 w 11238"/>
              <a:gd name="connsiteY1" fmla="*/ 2611 h 12611"/>
              <a:gd name="connsiteX2" fmla="*/ 6238 w 11238"/>
              <a:gd name="connsiteY2" fmla="*/ 7611 h 12611"/>
              <a:gd name="connsiteX3" fmla="*/ 11238 w 11238"/>
              <a:gd name="connsiteY3" fmla="*/ 12611 h 12611"/>
              <a:gd name="connsiteX4" fmla="*/ 1238 w 11238"/>
              <a:gd name="connsiteY4" fmla="*/ 12611 h 12611"/>
              <a:gd name="connsiteX5" fmla="*/ 6415 w 11238"/>
              <a:gd name="connsiteY5" fmla="*/ 6029 h 12611"/>
              <a:gd name="connsiteX6" fmla="*/ 0 w 11238"/>
              <a:gd name="connsiteY6" fmla="*/ 0 h 12611"/>
              <a:gd name="connsiteX0" fmla="*/ 0 w 11238"/>
              <a:gd name="connsiteY0" fmla="*/ 118 h 12729"/>
              <a:gd name="connsiteX1" fmla="*/ 3102 w 11238"/>
              <a:gd name="connsiteY1" fmla="*/ 0 h 12729"/>
              <a:gd name="connsiteX2" fmla="*/ 6238 w 11238"/>
              <a:gd name="connsiteY2" fmla="*/ 7729 h 12729"/>
              <a:gd name="connsiteX3" fmla="*/ 11238 w 11238"/>
              <a:gd name="connsiteY3" fmla="*/ 12729 h 12729"/>
              <a:gd name="connsiteX4" fmla="*/ 1238 w 11238"/>
              <a:gd name="connsiteY4" fmla="*/ 12729 h 12729"/>
              <a:gd name="connsiteX5" fmla="*/ 6415 w 11238"/>
              <a:gd name="connsiteY5" fmla="*/ 6147 h 12729"/>
              <a:gd name="connsiteX6" fmla="*/ 0 w 11238"/>
              <a:gd name="connsiteY6" fmla="*/ 118 h 12729"/>
              <a:gd name="connsiteX0" fmla="*/ 0 w 11238"/>
              <a:gd name="connsiteY0" fmla="*/ 118 h 12729"/>
              <a:gd name="connsiteX1" fmla="*/ 3102 w 11238"/>
              <a:gd name="connsiteY1" fmla="*/ 0 h 12729"/>
              <a:gd name="connsiteX2" fmla="*/ 6238 w 11238"/>
              <a:gd name="connsiteY2" fmla="*/ 7729 h 12729"/>
              <a:gd name="connsiteX3" fmla="*/ 11238 w 11238"/>
              <a:gd name="connsiteY3" fmla="*/ 12729 h 12729"/>
              <a:gd name="connsiteX4" fmla="*/ 1238 w 11238"/>
              <a:gd name="connsiteY4" fmla="*/ 12729 h 12729"/>
              <a:gd name="connsiteX5" fmla="*/ 6415 w 11238"/>
              <a:gd name="connsiteY5" fmla="*/ 6147 h 12729"/>
              <a:gd name="connsiteX6" fmla="*/ 0 w 11238"/>
              <a:gd name="connsiteY6" fmla="*/ 118 h 12729"/>
              <a:gd name="connsiteX0" fmla="*/ 0 w 11238"/>
              <a:gd name="connsiteY0" fmla="*/ 118 h 12729"/>
              <a:gd name="connsiteX1" fmla="*/ 3102 w 11238"/>
              <a:gd name="connsiteY1" fmla="*/ 0 h 12729"/>
              <a:gd name="connsiteX2" fmla="*/ 6238 w 11238"/>
              <a:gd name="connsiteY2" fmla="*/ 7729 h 12729"/>
              <a:gd name="connsiteX3" fmla="*/ 11238 w 11238"/>
              <a:gd name="connsiteY3" fmla="*/ 12729 h 12729"/>
              <a:gd name="connsiteX4" fmla="*/ 1238 w 11238"/>
              <a:gd name="connsiteY4" fmla="*/ 12729 h 12729"/>
              <a:gd name="connsiteX5" fmla="*/ 4783 w 11238"/>
              <a:gd name="connsiteY5" fmla="*/ 8148 h 12729"/>
              <a:gd name="connsiteX6" fmla="*/ 6415 w 11238"/>
              <a:gd name="connsiteY6" fmla="*/ 6147 h 12729"/>
              <a:gd name="connsiteX7" fmla="*/ 0 w 11238"/>
              <a:gd name="connsiteY7" fmla="*/ 118 h 12729"/>
              <a:gd name="connsiteX0" fmla="*/ 0 w 11238"/>
              <a:gd name="connsiteY0" fmla="*/ 118 h 12729"/>
              <a:gd name="connsiteX1" fmla="*/ 3102 w 11238"/>
              <a:gd name="connsiteY1" fmla="*/ 0 h 12729"/>
              <a:gd name="connsiteX2" fmla="*/ 6238 w 11238"/>
              <a:gd name="connsiteY2" fmla="*/ 7729 h 12729"/>
              <a:gd name="connsiteX3" fmla="*/ 11238 w 11238"/>
              <a:gd name="connsiteY3" fmla="*/ 12729 h 12729"/>
              <a:gd name="connsiteX4" fmla="*/ 1238 w 11238"/>
              <a:gd name="connsiteY4" fmla="*/ 12729 h 12729"/>
              <a:gd name="connsiteX5" fmla="*/ 4783 w 11238"/>
              <a:gd name="connsiteY5" fmla="*/ 8148 h 12729"/>
              <a:gd name="connsiteX6" fmla="*/ 4116 w 11238"/>
              <a:gd name="connsiteY6" fmla="*/ 4921 h 12729"/>
              <a:gd name="connsiteX7" fmla="*/ 0 w 11238"/>
              <a:gd name="connsiteY7" fmla="*/ 118 h 12729"/>
              <a:gd name="connsiteX0" fmla="*/ 1898 w 13136"/>
              <a:gd name="connsiteY0" fmla="*/ 118 h 12729"/>
              <a:gd name="connsiteX1" fmla="*/ 5000 w 13136"/>
              <a:gd name="connsiteY1" fmla="*/ 0 h 12729"/>
              <a:gd name="connsiteX2" fmla="*/ 8136 w 13136"/>
              <a:gd name="connsiteY2" fmla="*/ 7729 h 12729"/>
              <a:gd name="connsiteX3" fmla="*/ 13136 w 13136"/>
              <a:gd name="connsiteY3" fmla="*/ 12729 h 12729"/>
              <a:gd name="connsiteX4" fmla="*/ 3136 w 13136"/>
              <a:gd name="connsiteY4" fmla="*/ 12729 h 12729"/>
              <a:gd name="connsiteX5" fmla="*/ 6681 w 13136"/>
              <a:gd name="connsiteY5" fmla="*/ 8148 h 12729"/>
              <a:gd name="connsiteX6" fmla="*/ 0 w 13136"/>
              <a:gd name="connsiteY6" fmla="*/ 5079 h 12729"/>
              <a:gd name="connsiteX7" fmla="*/ 1898 w 13136"/>
              <a:gd name="connsiteY7" fmla="*/ 118 h 12729"/>
              <a:gd name="connsiteX0" fmla="*/ 0 w 11238"/>
              <a:gd name="connsiteY0" fmla="*/ 118 h 12729"/>
              <a:gd name="connsiteX1" fmla="*/ 3102 w 11238"/>
              <a:gd name="connsiteY1" fmla="*/ 0 h 12729"/>
              <a:gd name="connsiteX2" fmla="*/ 6238 w 11238"/>
              <a:gd name="connsiteY2" fmla="*/ 7729 h 12729"/>
              <a:gd name="connsiteX3" fmla="*/ 11238 w 11238"/>
              <a:gd name="connsiteY3" fmla="*/ 12729 h 12729"/>
              <a:gd name="connsiteX4" fmla="*/ 1238 w 11238"/>
              <a:gd name="connsiteY4" fmla="*/ 12729 h 12729"/>
              <a:gd name="connsiteX5" fmla="*/ 4783 w 11238"/>
              <a:gd name="connsiteY5" fmla="*/ 8148 h 12729"/>
              <a:gd name="connsiteX6" fmla="*/ 8538 w 11238"/>
              <a:gd name="connsiteY6" fmla="*/ 5079 h 12729"/>
              <a:gd name="connsiteX7" fmla="*/ 0 w 11238"/>
              <a:gd name="connsiteY7" fmla="*/ 118 h 12729"/>
              <a:gd name="connsiteX0" fmla="*/ 0 w 15919"/>
              <a:gd name="connsiteY0" fmla="*/ 118 h 12729"/>
              <a:gd name="connsiteX1" fmla="*/ 3102 w 15919"/>
              <a:gd name="connsiteY1" fmla="*/ 0 h 12729"/>
              <a:gd name="connsiteX2" fmla="*/ 6238 w 15919"/>
              <a:gd name="connsiteY2" fmla="*/ 7729 h 12729"/>
              <a:gd name="connsiteX3" fmla="*/ 11238 w 15919"/>
              <a:gd name="connsiteY3" fmla="*/ 12729 h 12729"/>
              <a:gd name="connsiteX4" fmla="*/ 15919 w 15919"/>
              <a:gd name="connsiteY4" fmla="*/ 12571 h 12729"/>
              <a:gd name="connsiteX5" fmla="*/ 4783 w 15919"/>
              <a:gd name="connsiteY5" fmla="*/ 8148 h 12729"/>
              <a:gd name="connsiteX6" fmla="*/ 8538 w 15919"/>
              <a:gd name="connsiteY6" fmla="*/ 5079 h 12729"/>
              <a:gd name="connsiteX7" fmla="*/ 0 w 15919"/>
              <a:gd name="connsiteY7" fmla="*/ 118 h 12729"/>
              <a:gd name="connsiteX0" fmla="*/ 0 w 15919"/>
              <a:gd name="connsiteY0" fmla="*/ 118 h 12729"/>
              <a:gd name="connsiteX1" fmla="*/ 3102 w 15919"/>
              <a:gd name="connsiteY1" fmla="*/ 0 h 12729"/>
              <a:gd name="connsiteX2" fmla="*/ 6238 w 15919"/>
              <a:gd name="connsiteY2" fmla="*/ 7729 h 12729"/>
              <a:gd name="connsiteX3" fmla="*/ 11238 w 15919"/>
              <a:gd name="connsiteY3" fmla="*/ 12729 h 12729"/>
              <a:gd name="connsiteX4" fmla="*/ 15919 w 15919"/>
              <a:gd name="connsiteY4" fmla="*/ 12571 h 12729"/>
              <a:gd name="connsiteX5" fmla="*/ 11151 w 15919"/>
              <a:gd name="connsiteY5" fmla="*/ 8148 h 12729"/>
              <a:gd name="connsiteX6" fmla="*/ 8538 w 15919"/>
              <a:gd name="connsiteY6" fmla="*/ 5079 h 12729"/>
              <a:gd name="connsiteX7" fmla="*/ 0 w 15919"/>
              <a:gd name="connsiteY7" fmla="*/ 118 h 12729"/>
              <a:gd name="connsiteX0" fmla="*/ 0 w 15919"/>
              <a:gd name="connsiteY0" fmla="*/ 118 h 12729"/>
              <a:gd name="connsiteX1" fmla="*/ 3102 w 15919"/>
              <a:gd name="connsiteY1" fmla="*/ 0 h 12729"/>
              <a:gd name="connsiteX2" fmla="*/ 6238 w 15919"/>
              <a:gd name="connsiteY2" fmla="*/ 7729 h 12729"/>
              <a:gd name="connsiteX3" fmla="*/ 11238 w 15919"/>
              <a:gd name="connsiteY3" fmla="*/ 12729 h 12729"/>
              <a:gd name="connsiteX4" fmla="*/ 15919 w 15919"/>
              <a:gd name="connsiteY4" fmla="*/ 12571 h 12729"/>
              <a:gd name="connsiteX5" fmla="*/ 2071 w 15919"/>
              <a:gd name="connsiteY5" fmla="*/ 8719 h 12729"/>
              <a:gd name="connsiteX6" fmla="*/ 8538 w 15919"/>
              <a:gd name="connsiteY6" fmla="*/ 5079 h 12729"/>
              <a:gd name="connsiteX7" fmla="*/ 0 w 15919"/>
              <a:gd name="connsiteY7" fmla="*/ 118 h 12729"/>
              <a:gd name="connsiteX0" fmla="*/ 0 w 15919"/>
              <a:gd name="connsiteY0" fmla="*/ 118 h 17234"/>
              <a:gd name="connsiteX1" fmla="*/ 3102 w 15919"/>
              <a:gd name="connsiteY1" fmla="*/ 0 h 17234"/>
              <a:gd name="connsiteX2" fmla="*/ 6238 w 15919"/>
              <a:gd name="connsiteY2" fmla="*/ 7729 h 17234"/>
              <a:gd name="connsiteX3" fmla="*/ 14643 w 15919"/>
              <a:gd name="connsiteY3" fmla="*/ 17234 h 17234"/>
              <a:gd name="connsiteX4" fmla="*/ 15919 w 15919"/>
              <a:gd name="connsiteY4" fmla="*/ 12571 h 17234"/>
              <a:gd name="connsiteX5" fmla="*/ 2071 w 15919"/>
              <a:gd name="connsiteY5" fmla="*/ 8719 h 17234"/>
              <a:gd name="connsiteX6" fmla="*/ 8538 w 15919"/>
              <a:gd name="connsiteY6" fmla="*/ 5079 h 17234"/>
              <a:gd name="connsiteX7" fmla="*/ 0 w 15919"/>
              <a:gd name="connsiteY7" fmla="*/ 118 h 17234"/>
              <a:gd name="connsiteX0" fmla="*/ 0 w 19040"/>
              <a:gd name="connsiteY0" fmla="*/ 118 h 17234"/>
              <a:gd name="connsiteX1" fmla="*/ 3102 w 19040"/>
              <a:gd name="connsiteY1" fmla="*/ 0 h 17234"/>
              <a:gd name="connsiteX2" fmla="*/ 6238 w 19040"/>
              <a:gd name="connsiteY2" fmla="*/ 7729 h 17234"/>
              <a:gd name="connsiteX3" fmla="*/ 14643 w 19040"/>
              <a:gd name="connsiteY3" fmla="*/ 17234 h 17234"/>
              <a:gd name="connsiteX4" fmla="*/ 19040 w 19040"/>
              <a:gd name="connsiteY4" fmla="*/ 17140 h 17234"/>
              <a:gd name="connsiteX5" fmla="*/ 2071 w 19040"/>
              <a:gd name="connsiteY5" fmla="*/ 8719 h 17234"/>
              <a:gd name="connsiteX6" fmla="*/ 8538 w 19040"/>
              <a:gd name="connsiteY6" fmla="*/ 5079 h 17234"/>
              <a:gd name="connsiteX7" fmla="*/ 0 w 19040"/>
              <a:gd name="connsiteY7" fmla="*/ 118 h 17234"/>
              <a:gd name="connsiteX0" fmla="*/ 0 w 19040"/>
              <a:gd name="connsiteY0" fmla="*/ 118 h 17234"/>
              <a:gd name="connsiteX1" fmla="*/ 3102 w 19040"/>
              <a:gd name="connsiteY1" fmla="*/ 0 h 17234"/>
              <a:gd name="connsiteX2" fmla="*/ 6238 w 19040"/>
              <a:gd name="connsiteY2" fmla="*/ 7729 h 17234"/>
              <a:gd name="connsiteX3" fmla="*/ 14643 w 19040"/>
              <a:gd name="connsiteY3" fmla="*/ 17234 h 17234"/>
              <a:gd name="connsiteX4" fmla="*/ 19040 w 19040"/>
              <a:gd name="connsiteY4" fmla="*/ 17140 h 17234"/>
              <a:gd name="connsiteX5" fmla="*/ 2071 w 19040"/>
              <a:gd name="connsiteY5" fmla="*/ 8719 h 17234"/>
              <a:gd name="connsiteX6" fmla="*/ 1728 w 19040"/>
              <a:gd name="connsiteY6" fmla="*/ 5460 h 17234"/>
              <a:gd name="connsiteX7" fmla="*/ 0 w 19040"/>
              <a:gd name="connsiteY7" fmla="*/ 118 h 17234"/>
              <a:gd name="connsiteX0" fmla="*/ 3991 w 23031"/>
              <a:gd name="connsiteY0" fmla="*/ 0 h 17116"/>
              <a:gd name="connsiteX1" fmla="*/ 0 w 23031"/>
              <a:gd name="connsiteY1" fmla="*/ 580 h 17116"/>
              <a:gd name="connsiteX2" fmla="*/ 10229 w 23031"/>
              <a:gd name="connsiteY2" fmla="*/ 7611 h 17116"/>
              <a:gd name="connsiteX3" fmla="*/ 18634 w 23031"/>
              <a:gd name="connsiteY3" fmla="*/ 17116 h 17116"/>
              <a:gd name="connsiteX4" fmla="*/ 23031 w 23031"/>
              <a:gd name="connsiteY4" fmla="*/ 17022 h 17116"/>
              <a:gd name="connsiteX5" fmla="*/ 6062 w 23031"/>
              <a:gd name="connsiteY5" fmla="*/ 8601 h 17116"/>
              <a:gd name="connsiteX6" fmla="*/ 5719 w 23031"/>
              <a:gd name="connsiteY6" fmla="*/ 5342 h 17116"/>
              <a:gd name="connsiteX7" fmla="*/ 3991 w 23031"/>
              <a:gd name="connsiteY7" fmla="*/ 0 h 17116"/>
              <a:gd name="connsiteX0" fmla="*/ 10517 w 23031"/>
              <a:gd name="connsiteY0" fmla="*/ 0 h 17433"/>
              <a:gd name="connsiteX1" fmla="*/ 0 w 23031"/>
              <a:gd name="connsiteY1" fmla="*/ 897 h 17433"/>
              <a:gd name="connsiteX2" fmla="*/ 10229 w 23031"/>
              <a:gd name="connsiteY2" fmla="*/ 7928 h 17433"/>
              <a:gd name="connsiteX3" fmla="*/ 18634 w 23031"/>
              <a:gd name="connsiteY3" fmla="*/ 17433 h 17433"/>
              <a:gd name="connsiteX4" fmla="*/ 23031 w 23031"/>
              <a:gd name="connsiteY4" fmla="*/ 17339 h 17433"/>
              <a:gd name="connsiteX5" fmla="*/ 6062 w 23031"/>
              <a:gd name="connsiteY5" fmla="*/ 8918 h 17433"/>
              <a:gd name="connsiteX6" fmla="*/ 5719 w 23031"/>
              <a:gd name="connsiteY6" fmla="*/ 5659 h 17433"/>
              <a:gd name="connsiteX7" fmla="*/ 10517 w 23031"/>
              <a:gd name="connsiteY7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955 w 17924"/>
              <a:gd name="connsiteY5" fmla="*/ 8918 h 17433"/>
              <a:gd name="connsiteX6" fmla="*/ 612 w 17924"/>
              <a:gd name="connsiteY6" fmla="*/ 5659 h 17433"/>
              <a:gd name="connsiteX7" fmla="*/ 5410 w 17924"/>
              <a:gd name="connsiteY7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955 w 17924"/>
              <a:gd name="connsiteY5" fmla="*/ 8918 h 17433"/>
              <a:gd name="connsiteX6" fmla="*/ 612 w 17924"/>
              <a:gd name="connsiteY6" fmla="*/ 5659 h 17433"/>
              <a:gd name="connsiteX7" fmla="*/ 5410 w 17924"/>
              <a:gd name="connsiteY7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955 w 17924"/>
              <a:gd name="connsiteY5" fmla="*/ 8918 h 17433"/>
              <a:gd name="connsiteX6" fmla="*/ 612 w 17924"/>
              <a:gd name="connsiteY6" fmla="*/ 5659 h 17433"/>
              <a:gd name="connsiteX7" fmla="*/ 4408 w 17924"/>
              <a:gd name="connsiteY7" fmla="*/ 4765 h 17433"/>
              <a:gd name="connsiteX8" fmla="*/ 5410 w 17924"/>
              <a:gd name="connsiteY8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955 w 17924"/>
              <a:gd name="connsiteY5" fmla="*/ 8918 h 17433"/>
              <a:gd name="connsiteX6" fmla="*/ 612 w 17924"/>
              <a:gd name="connsiteY6" fmla="*/ 5659 h 17433"/>
              <a:gd name="connsiteX7" fmla="*/ 4408 w 17924"/>
              <a:gd name="connsiteY7" fmla="*/ 4765 h 17433"/>
              <a:gd name="connsiteX8" fmla="*/ 5410 w 17924"/>
              <a:gd name="connsiteY8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955 w 17924"/>
              <a:gd name="connsiteY5" fmla="*/ 8918 h 17433"/>
              <a:gd name="connsiteX6" fmla="*/ 4408 w 17924"/>
              <a:gd name="connsiteY6" fmla="*/ 4765 h 17433"/>
              <a:gd name="connsiteX7" fmla="*/ 5410 w 17924"/>
              <a:gd name="connsiteY7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4975 w 17924"/>
              <a:gd name="connsiteY5" fmla="*/ 12443 h 17433"/>
              <a:gd name="connsiteX6" fmla="*/ 955 w 17924"/>
              <a:gd name="connsiteY6" fmla="*/ 8918 h 17433"/>
              <a:gd name="connsiteX7" fmla="*/ 4408 w 17924"/>
              <a:gd name="connsiteY7" fmla="*/ 4765 h 17433"/>
              <a:gd name="connsiteX8" fmla="*/ 5410 w 17924"/>
              <a:gd name="connsiteY8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4975 w 17924"/>
              <a:gd name="connsiteY5" fmla="*/ 12443 h 17433"/>
              <a:gd name="connsiteX6" fmla="*/ 955 w 17924"/>
              <a:gd name="connsiteY6" fmla="*/ 8918 h 17433"/>
              <a:gd name="connsiteX7" fmla="*/ 4408 w 17924"/>
              <a:gd name="connsiteY7" fmla="*/ 4765 h 17433"/>
              <a:gd name="connsiteX8" fmla="*/ 5410 w 17924"/>
              <a:gd name="connsiteY8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4975 w 17924"/>
              <a:gd name="connsiteY5" fmla="*/ 12443 h 17433"/>
              <a:gd name="connsiteX6" fmla="*/ 2090 w 17924"/>
              <a:gd name="connsiteY6" fmla="*/ 8981 h 17433"/>
              <a:gd name="connsiteX7" fmla="*/ 4408 w 17924"/>
              <a:gd name="connsiteY7" fmla="*/ 4765 h 17433"/>
              <a:gd name="connsiteX8" fmla="*/ 5410 w 17924"/>
              <a:gd name="connsiteY8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2090 w 17924"/>
              <a:gd name="connsiteY5" fmla="*/ 8981 h 17433"/>
              <a:gd name="connsiteX6" fmla="*/ 4408 w 17924"/>
              <a:gd name="connsiteY6" fmla="*/ 4765 h 17433"/>
              <a:gd name="connsiteX7" fmla="*/ 5410 w 17924"/>
              <a:gd name="connsiteY7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2090 w 17924"/>
              <a:gd name="connsiteY5" fmla="*/ 8981 h 17433"/>
              <a:gd name="connsiteX6" fmla="*/ 4408 w 17924"/>
              <a:gd name="connsiteY6" fmla="*/ 4765 h 17433"/>
              <a:gd name="connsiteX7" fmla="*/ 5410 w 17924"/>
              <a:gd name="connsiteY7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2090 w 17924"/>
              <a:gd name="connsiteY5" fmla="*/ 8981 h 17433"/>
              <a:gd name="connsiteX6" fmla="*/ 4408 w 17924"/>
              <a:gd name="connsiteY6" fmla="*/ 4765 h 17433"/>
              <a:gd name="connsiteX7" fmla="*/ 5410 w 17924"/>
              <a:gd name="connsiteY7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2090 w 17924"/>
              <a:gd name="connsiteY5" fmla="*/ 8981 h 17433"/>
              <a:gd name="connsiteX6" fmla="*/ 4408 w 17924"/>
              <a:gd name="connsiteY6" fmla="*/ 4765 h 17433"/>
              <a:gd name="connsiteX7" fmla="*/ 5410 w 17924"/>
              <a:gd name="connsiteY7" fmla="*/ 0 h 17433"/>
              <a:gd name="connsiteX0" fmla="*/ 3708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2090 w 17924"/>
              <a:gd name="connsiteY5" fmla="*/ 8981 h 17433"/>
              <a:gd name="connsiteX6" fmla="*/ 4408 w 17924"/>
              <a:gd name="connsiteY6" fmla="*/ 4765 h 17433"/>
              <a:gd name="connsiteX7" fmla="*/ 3708 w 17924"/>
              <a:gd name="connsiteY7" fmla="*/ 0 h 1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24" h="17433">
                <a:moveTo>
                  <a:pt x="3708" y="0"/>
                </a:moveTo>
                <a:lnTo>
                  <a:pt x="0" y="199"/>
                </a:lnTo>
                <a:cubicBezTo>
                  <a:pt x="651" y="5098"/>
                  <a:pt x="1240" y="5415"/>
                  <a:pt x="5122" y="7928"/>
                </a:cubicBezTo>
                <a:cubicBezTo>
                  <a:pt x="9626" y="11096"/>
                  <a:pt x="10725" y="14265"/>
                  <a:pt x="13527" y="17433"/>
                </a:cubicBezTo>
                <a:lnTo>
                  <a:pt x="17924" y="17339"/>
                </a:lnTo>
                <a:cubicBezTo>
                  <a:pt x="10911" y="14534"/>
                  <a:pt x="1506" y="11712"/>
                  <a:pt x="2090" y="8981"/>
                </a:cubicBezTo>
                <a:cubicBezTo>
                  <a:pt x="-163" y="6885"/>
                  <a:pt x="3666" y="6251"/>
                  <a:pt x="4408" y="4765"/>
                </a:cubicBezTo>
                <a:lnTo>
                  <a:pt x="3708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5644897" y="2566248"/>
            <a:ext cx="713549" cy="660695"/>
            <a:chOff x="5303675" y="85214"/>
            <a:chExt cx="652186" cy="1162340"/>
          </a:xfrm>
        </p:grpSpPr>
        <p:sp>
          <p:nvSpPr>
            <p:cNvPr id="105" name="Oval 104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200833" y="1587069"/>
            <a:ext cx="652186" cy="1162340"/>
            <a:chOff x="5303675" y="85214"/>
            <a:chExt cx="652186" cy="1162340"/>
          </a:xfrm>
        </p:grpSpPr>
        <p:sp>
          <p:nvSpPr>
            <p:cNvPr id="103" name="Oval 102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 rot="2867927">
            <a:off x="5917392" y="1530260"/>
            <a:ext cx="652186" cy="1162340"/>
            <a:chOff x="5303675" y="85214"/>
            <a:chExt cx="652186" cy="1162340"/>
          </a:xfrm>
        </p:grpSpPr>
        <p:sp>
          <p:nvSpPr>
            <p:cNvPr id="101" name="Oval 100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 rot="2867927">
            <a:off x="5467151" y="3219747"/>
            <a:ext cx="652186" cy="1162340"/>
            <a:chOff x="5303675" y="85214"/>
            <a:chExt cx="652186" cy="1162340"/>
          </a:xfrm>
        </p:grpSpPr>
        <p:sp>
          <p:nvSpPr>
            <p:cNvPr id="99" name="Oval 98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 rot="8357148">
            <a:off x="4838393" y="2140478"/>
            <a:ext cx="652186" cy="1162340"/>
            <a:chOff x="5303675" y="85214"/>
            <a:chExt cx="652186" cy="1162340"/>
          </a:xfrm>
        </p:grpSpPr>
        <p:sp>
          <p:nvSpPr>
            <p:cNvPr id="97" name="Oval 96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 rot="5037615">
            <a:off x="4963938" y="2852809"/>
            <a:ext cx="652186" cy="1162340"/>
            <a:chOff x="5303675" y="85214"/>
            <a:chExt cx="652186" cy="1162340"/>
          </a:xfrm>
        </p:grpSpPr>
        <p:sp>
          <p:nvSpPr>
            <p:cNvPr id="95" name="Oval 94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 rot="8187371">
            <a:off x="6523811" y="2549247"/>
            <a:ext cx="652186" cy="1162340"/>
            <a:chOff x="5303675" y="85214"/>
            <a:chExt cx="652186" cy="1162340"/>
          </a:xfrm>
        </p:grpSpPr>
        <p:sp>
          <p:nvSpPr>
            <p:cNvPr id="91" name="Oval 90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 rot="5084914">
            <a:off x="6435387" y="1853481"/>
            <a:ext cx="652186" cy="1162340"/>
            <a:chOff x="5303675" y="85214"/>
            <a:chExt cx="652186" cy="1162340"/>
          </a:xfrm>
        </p:grpSpPr>
        <p:sp>
          <p:nvSpPr>
            <p:cNvPr id="89" name="Oval 88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 rot="5400000">
            <a:off x="6952041" y="3745884"/>
            <a:ext cx="503276" cy="2370618"/>
            <a:chOff x="5303675" y="85214"/>
            <a:chExt cx="652186" cy="1162340"/>
          </a:xfrm>
        </p:grpSpPr>
        <p:sp>
          <p:nvSpPr>
            <p:cNvPr id="87" name="Oval 86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 rot="18971996">
            <a:off x="4877213" y="4500863"/>
            <a:ext cx="545548" cy="2309369"/>
            <a:chOff x="5303675" y="85214"/>
            <a:chExt cx="652186" cy="1162340"/>
          </a:xfrm>
        </p:grpSpPr>
        <p:sp>
          <p:nvSpPr>
            <p:cNvPr id="85" name="Oval 84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983890" y="-1902940"/>
            <a:ext cx="11473731" cy="3495675"/>
            <a:chOff x="990985" y="-1895845"/>
            <a:chExt cx="11473731" cy="3495675"/>
          </a:xfrm>
        </p:grpSpPr>
        <p:grpSp>
          <p:nvGrpSpPr>
            <p:cNvPr id="189" name="Group 188"/>
            <p:cNvGrpSpPr/>
            <p:nvPr/>
          </p:nvGrpSpPr>
          <p:grpSpPr>
            <a:xfrm>
              <a:off x="990985" y="-1895845"/>
              <a:ext cx="11473731" cy="3495675"/>
              <a:chOff x="9316838" y="-1895845"/>
              <a:chExt cx="11473731" cy="3495675"/>
            </a:xfrm>
          </p:grpSpPr>
          <p:pic>
            <p:nvPicPr>
              <p:cNvPr id="199" name="Picture 19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9316838" y="-1590326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200" name="Picture 19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445"/>
              <a:stretch/>
            </p:blipFill>
            <p:spPr>
              <a:xfrm>
                <a:off x="19219192" y="-1895845"/>
                <a:ext cx="1571377" cy="3495675"/>
              </a:xfrm>
              <a:prstGeom prst="rect">
                <a:avLst/>
              </a:prstGeom>
            </p:spPr>
          </p:pic>
          <p:pic>
            <p:nvPicPr>
              <p:cNvPr id="201" name="Picture 20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12885086" y="-1821363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202" name="Picture 20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15098811" y="-1763554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203" name="Picture 20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17082306" y="-1837148"/>
                <a:ext cx="2315092" cy="1928754"/>
              </a:xfrm>
              <a:prstGeom prst="rect">
                <a:avLst/>
              </a:prstGeom>
            </p:spPr>
          </p:pic>
        </p:grpSp>
        <p:grpSp>
          <p:nvGrpSpPr>
            <p:cNvPr id="190" name="Group 189"/>
            <p:cNvGrpSpPr/>
            <p:nvPr/>
          </p:nvGrpSpPr>
          <p:grpSpPr>
            <a:xfrm>
              <a:off x="3755191" y="-1837148"/>
              <a:ext cx="8444271" cy="2175576"/>
              <a:chOff x="3823066" y="-1837148"/>
              <a:chExt cx="8444271" cy="2175576"/>
            </a:xfrm>
          </p:grpSpPr>
          <p:pic>
            <p:nvPicPr>
              <p:cNvPr id="195" name="Picture 19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3823066" y="-1590326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196" name="Picture 19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5755025" y="-1821363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197" name="Picture 19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7968750" y="-1763554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198" name="Picture 19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9952245" y="-1837148"/>
                <a:ext cx="2315092" cy="1928754"/>
              </a:xfrm>
              <a:prstGeom prst="rect">
                <a:avLst/>
              </a:prstGeom>
            </p:spPr>
          </p:pic>
        </p:grpSp>
      </p:grpSp>
      <p:pic>
        <p:nvPicPr>
          <p:cNvPr id="238" name="Picture 2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5481" y="2152939"/>
            <a:ext cx="2243020" cy="1871319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493" y="-17431"/>
            <a:ext cx="1708803" cy="1575303"/>
          </a:xfrm>
          <a:prstGeom prst="rect">
            <a:avLst/>
          </a:prstGeom>
        </p:spPr>
      </p:pic>
      <p:pic>
        <p:nvPicPr>
          <p:cNvPr id="240" name="Picture 2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024" y="4346386"/>
            <a:ext cx="1933468" cy="1795363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 rot="21341185">
            <a:off x="6136834" y="3062596"/>
            <a:ext cx="652186" cy="1162340"/>
            <a:chOff x="5303675" y="85214"/>
            <a:chExt cx="652186" cy="1162340"/>
          </a:xfrm>
        </p:grpSpPr>
        <p:sp>
          <p:nvSpPr>
            <p:cNvPr id="93" name="Oval 92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423FD684-EFA5-4154-B332-E872BC02D254}"/>
              </a:ext>
            </a:extLst>
          </p:cNvPr>
          <p:cNvSpPr txBox="1"/>
          <p:nvPr/>
        </p:nvSpPr>
        <p:spPr>
          <a:xfrm>
            <a:off x="3791647" y="249363"/>
            <a:ext cx="4183495" cy="1053963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2F07E92-B538-4138-A831-744F306D51BB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19F42B79-E7EF-41E9-98FF-EE3F4F99602E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12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72B464E0-2DCC-4C51-9B5A-3749DFF736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444F2822-6B10-41D4-9FEE-56DDF896F2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F2F8014-D433-4E38-BCB1-8AC09669F22E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1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5385F5EA-4BE6-4EEB-81CD-28F4501509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68811019-3518-4421-9893-00529460C9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9162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3.54167E-6 0.00023 C 0.00078 -0.00416 0.00065 -0.00833 0.00221 -0.01227 C 0.00299 -0.01435 0.00586 -0.01574 0.00677 -0.01782 C 0.0082 -0.02176 0.00716 -0.02615 0.00885 -0.03009 C 0.0095 -0.03125 0.01211 -0.03171 0.01341 -0.03264 C 0.0151 -0.03402 0.01614 -0.03564 0.01783 -0.0368 C 0.01914 -0.03773 0.02122 -0.03842 0.02239 -0.03935 C 0.02422 -0.0412 0.025 -0.04328 0.02682 -0.0449 C 0.02799 -0.04606 0.03007 -0.04676 0.03138 -0.04768 C 0.03307 -0.04884 0.03437 -0.05023 0.0358 -0.05162 C 0.0431 -0.06481 0.03151 -0.04444 0.04244 -0.06111 C 0.04427 -0.06389 0.04557 -0.06666 0.04713 -0.06944 C 0.04778 -0.07083 0.04869 -0.07199 0.04935 -0.07338 C 0.05 -0.07523 0.05065 -0.07708 0.05143 -0.07893 C 0.05442 -0.08518 0.05312 -0.08102 0.05794 -0.08842 C 0.05898 -0.08958 0.05976 -0.0912 0.06041 -0.09236 C 0.06119 -0.09791 0.06159 -0.10324 0.0625 -0.10879 C 0.06731 -0.13356 0.06185 -0.09652 0.06927 -0.12777 L 0.07148 -0.13727 C 0.0707 -0.14629 0.07044 -0.15532 0.06927 -0.16435 C 0.06901 -0.16597 0.06757 -0.16713 0.06692 -0.16852 C 0.0625 -0.18078 0.06797 -0.17268 0.06041 -0.18217 C 0.0595 -0.18472 0.05794 -0.19027 0.05586 -0.19282 C 0.05468 -0.19444 0.05286 -0.1956 0.05143 -0.19722 C 0.05078 -0.19838 0.04987 -0.19977 0.04935 -0.20115 C 0.04843 -0.20301 0.0483 -0.20486 0.04713 -0.20671 C 0.04596 -0.20787 0.04414 -0.20926 0.04244 -0.21064 C 0.04336 -0.21736 0.0431 -0.2243 0.04479 -0.23102 C 0.04518 -0.2331 0.04674 -0.23518 0.04935 -0.23634 C 0.05312 -0.23819 0.05859 -0.2375 0.0625 -0.23912 C 0.07135 -0.24259 0.06679 -0.2412 0.07604 -0.24328 C 0.07812 -0.24421 0.0802 -0.24583 0.08281 -0.24583 C 0.10351 -0.24699 0.09713 -0.2449 0.10963 -0.24328 C 0.11705 -0.24213 0.13216 -0.24051 0.13216 -0.24051 C 0.15065 -0.24097 0.16966 -0.24097 0.18828 -0.24189 C 0.19062 -0.24189 0.19297 -0.24259 0.19492 -0.24328 C 0.19726 -0.24398 0.19935 -0.2449 0.20182 -0.24583 C 0.20325 -0.24722 0.20442 -0.24884 0.20612 -0.25 C 0.20898 -0.25185 0.2151 -0.25532 0.2151 -0.25532 C 0.21601 -0.25671 0.21601 -0.25833 0.21757 -0.25949 C 0.21901 -0.26088 0.22148 -0.26227 0.22422 -0.26227 L 0.27356 -0.26088 C 0.27578 -0.26041 0.27799 -0.25972 0.28007 -0.25949 C 0.28476 -0.25902 0.28932 -0.25902 0.29362 -0.2581 C 0.29622 -0.25764 0.29791 -0.25578 0.30052 -0.25532 C 0.30911 -0.25393 0.31875 -0.25439 0.32734 -0.25277 C 0.33711 -0.25069 0.33177 -0.25185 0.34323 -0.25 C 0.34987 -0.25046 0.35664 -0.25069 0.36341 -0.25139 C 0.36692 -0.25162 0.37122 -0.25162 0.37448 -0.25277 C 0.37838 -0.25393 0.38554 -0.25949 0.38802 -0.26227 C 0.3914 -0.26666 0.38841 -0.26643 0.39466 -0.27037 C 0.39661 -0.27152 0.39895 -0.27222 0.40156 -0.27314 C 0.40286 -0.27453 0.40364 -0.27639 0.40586 -0.27731 C 0.41002 -0.2787 0.41471 -0.27916 0.4194 -0.27986 C 0.44752 -0.28495 0.4125 -0.27801 0.43515 -0.2824 C 0.44935 -0.28217 0.46341 -0.28194 0.47773 -0.28125 C 0.51185 -0.27963 0.47487 -0.27986 0.50039 -0.27986 " pathEditMode="relative" rAng="0" ptsTypes="AAAAAAAAAAAAAAAAAAAAAAAAAAAAAAAAAAAAAAAAAAAAAAAAAAAAAAAAAA">
                                      <p:cBhvr>
                                        <p:cTn id="52" dur="5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13" y="-141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5.92593E-6 L -3.125E-6 -5.92593E-6 C 0.01055 -0.00116 0.02123 -0.0007 0.03164 -0.00348 C 0.03842 -0.00533 0.04467 -0.01112 0.05144 -0.01413 C 0.05521 -0.01575 0.05938 -0.01598 0.06329 -0.0176 C 0.07123 -0.02084 0.08672 -0.02802 0.08672 -0.02802 C 0.09857 -0.02686 0.11068 -0.02917 0.12227 -0.02454 C 0.12644 -0.02292 0.12904 -0.01552 0.13217 -0.01066 C 0.1375 -0.00255 0.13855 0.00346 0.14401 0.01411 C 0.14779 0.02129 0.15196 0.028 0.15586 0.03518 L 0.15977 0.04212 L 0.16576 0.05277 C 0.16706 0.05509 0.16797 0.05856 0.16967 0.05971 C 0.17162 0.06087 0.17383 0.06134 0.17566 0.06319 C 0.18099 0.06851 0.18555 0.07731 0.19141 0.08078 C 0.19532 0.08309 0.19922 0.0861 0.20326 0.08772 C 0.20717 0.08958 0.2112 0.08981 0.21511 0.0912 C 0.22045 0.09328 0.22566 0.09606 0.23086 0.09837 C 0.25261 0.09721 0.27435 0.09768 0.29597 0.0949 C 0.31003 0.09305 0.30938 0.08865 0.31967 0.08078 C 0.32162 0.07939 0.3237 0.0787 0.32566 0.07731 C 0.32826 0.07522 0.3306 0.07152 0.33347 0.07013 C 0.34258 0.06573 0.35222 0.06504 0.36107 0.05971 C 0.36316 0.05856 0.36511 0.05763 0.36706 0.05624 C 0.3698 0.05416 0.37214 0.05046 0.375 0.04907 C 0.38008 0.04675 0.38542 0.04675 0.39076 0.04559 C 0.40977 0.04791 0.42904 0.04884 0.44792 0.05277 C 0.46914 0.05694 0.45079 0.06481 0.47566 0.07384 L 0.48542 0.07731 C 0.48816 0.08078 0.49063 0.08471 0.49336 0.08772 C 0.49584 0.0905 0.49857 0.09282 0.50131 0.0949 C 0.50625 0.09837 0.51524 0.10323 0.52097 0.10532 C 0.52826 0.10786 0.53542 0.10995 0.54271 0.11249 C 0.58217 0.10809 0.56381 0.10879 0.59805 0.10879 " pathEditMode="relative" ptsTypes="AAAAAAAAAAAAAAAAAAAAAAAAAAAAAAAAAA">
                                      <p:cBhvr>
                                        <p:cTn id="54" dur="52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18519E-6 L 2.08333E-7 5.18519E-6 C 0.00208 -0.00948 0.00351 -0.01921 0.00599 -0.02823 C 0.00677 -0.03124 0.00872 -0.03263 0.00989 -0.03518 C 0.01406 -0.04444 0.0138 -0.04907 0.01979 -0.05624 C 0.02148 -0.05833 0.02369 -0.05856 0.02578 -0.05972 C 0.02708 -0.06203 0.02799 -0.06527 0.02968 -0.06666 C 0.03216 -0.06898 0.03489 -0.07036 0.0375 -0.07036 C 0.05013 -0.07036 0.0625 -0.06805 0.075 -0.06666 C 0.08945 -0.06041 0.07643 -0.06689 0.09283 -0.05624 C 0.09674 -0.0537 0.10117 -0.05323 0.10455 -0.0493 C 0.10651 -0.04698 0.1082 -0.04374 0.11041 -0.04212 C 0.11354 -0.04004 0.11705 -0.04004 0.12031 -0.03865 C 0.12239 -0.03773 0.12421 -0.03634 0.1263 -0.03518 L 0.16966 -0.04212 C 0.17369 -0.04305 0.17773 -0.04328 0.18151 -0.04583 C 0.1832 -0.04698 0.18398 -0.05069 0.18541 -0.05277 C 0.18737 -0.05532 0.18932 -0.05763 0.1914 -0.05972 C 0.19596 -0.06458 0.20078 -0.06851 0.2052 -0.07384 C 0.20677 -0.07569 0.20768 -0.0787 0.20911 -0.08078 C 0.21093 -0.08333 0.21328 -0.08518 0.2151 -0.08773 C 0.21718 -0.09097 0.21875 -0.09536 0.22096 -0.09837 C 0.22838 -0.10833 0.22942 -0.1081 0.23671 -0.11226 C 0.24244 -0.1118 0.26875 -0.11296 0.27825 -0.10185 C 0.2802 -0.09953 0.28203 -0.09652 0.28411 -0.0949 C 0.28789 -0.09189 0.29596 -0.08773 0.29596 -0.08773 C 0.30533 -0.07661 0.29817 -0.08356 0.30976 -0.07731 C 0.3138 -0.07523 0.32161 -0.07036 0.32161 -0.07036 C 0.3375 -0.07152 0.35325 -0.07175 0.36901 -0.07384 C 0.38033 -0.07523 0.37369 -0.07731 0.38281 -0.08425 C 0.38528 -0.08611 0.38815 -0.08657 0.39075 -0.08773 C 0.3927 -0.09027 0.3944 -0.09328 0.39661 -0.0949 C 0.39974 -0.09698 0.40325 -0.09698 0.40651 -0.09837 C 0.40859 -0.0993 0.41041 -0.10092 0.4125 -0.10185 C 0.41562 -0.10323 0.41901 -0.10416 0.42226 -0.10532 C 0.44231 -0.10277 0.4457 -0.1074 0.45976 -0.0949 C 0.46198 -0.09305 0.4638 -0.09027 0.46575 -0.08773 C 0.48086 -0.09236 0.47356 -0.09143 0.48737 -0.09143 " pathEditMode="relative" ptsTypes="AAAAAAAAAAAAAAAAAAAAAAAAAAAAAAAAAAAAAA">
                                      <p:cBhvr>
                                        <p:cTn id="56" dur="5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08333E-7 3.33333E-6 L -2.08333E-7 3.33333E-6 C -0.0099 0.00902 -0.01849 0.0199 -0.02839 0.0287 C -0.03229 0.03194 -0.03828 0.03356 -0.04258 0.03727 C -0.04753 0.04074 -0.05182 0.04583 -0.05651 0.04977 C -0.05807 0.05393 -0.06146 0.05787 -0.06146 0.06273 C -0.06146 0.08194 -0.06055 0.10185 -0.05651 0.12129 C -0.0556 0.12592 -0.05156 0.13009 -0.04714 0.13379 C -0.0388 0.14051 -0.02721 0.14352 -0.01901 0.15069 L -0.0099 0.15902 C -0.0099 0.15949 -0.01784 0.21111 -0.01901 0.21365 C -0.02187 0.21944 -0.02891 0.22176 -0.03333 0.22662 C -0.0401 0.23426 -0.04557 0.24305 -0.05182 0.25162 C -0.05495 0.25602 -0.0595 0.25949 -0.06146 0.26412 L -0.06602 0.27639 C -0.06432 0.28264 -0.06432 0.28865 -0.06146 0.29352 C -0.05807 0.29907 -0.04844 0.30023 -0.04714 0.30625 C -0.04505 0.31759 -0.05091 0.3287 -0.05182 0.34004 C -0.05391 0.35949 -0.05286 0.37939 -0.05651 0.39861 C -0.05768 0.40393 -0.06107 0.40879 -0.06602 0.41134 C -0.07435 0.41643 -0.09401 0.4199 -0.09401 0.42037 C -0.09727 0.42268 -0.1026 0.42453 -0.10352 0.42824 C -0.10586 0.44004 -0.09727 0.44143 -0.08906 0.44583 " pathEditMode="relative" rAng="0" ptsTypes="AAAAAAAAAAAAAAAAAAAAAAA">
                                      <p:cBhvr>
                                        <p:cTn id="5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2229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4.16667E-6 -1.85185E-6 L 4.16667E-6 -1.85185E-6 C 0.00286 0.00278 0.00585 0.00533 0.00872 0.00857 C 0.01184 0.01227 0.01432 0.01736 0.01744 0.0206 C 0.02434 0.02801 0.02096 0.02338 0.02721 0.03449 C 0.0276 0.03634 0.02786 0.03797 0.02825 0.03982 C 0.02851 0.0419 0.02877 0.04445 0.02916 0.04653 C 0.02981 0.05023 0.03111 0.05695 0.03111 0.05695 C 0.03164 0.08195 0.02643 0.09375 0.03502 0.10556 C 0.03684 0.1081 0.03854 0.11181 0.04088 0.1125 C 0.0539 0.11574 0.04388 0.11297 0.06419 0.11945 L 0.07005 0.12107 C 0.07135 0.12454 0.07356 0.12732 0.07395 0.13148 C 0.07552 0.14491 0.0746 0.13727 0.07695 0.15394 C 0.07721 0.17477 0.07734 0.1956 0.07786 0.21644 C 0.07799 0.22037 0.08046 0.22639 0.08177 0.22847 C 0.08294 0.23009 0.08437 0.23102 0.08567 0.23195 C 0.08697 0.23287 0.08828 0.23357 0.08958 0.23357 C 0.10065 0.23519 0.11171 0.23588 0.12265 0.23704 C 0.12473 0.24422 0.12617 0.24884 0.1276 0.25625 C 0.12838 0.26019 0.1289 0.26435 0.12955 0.26829 C 0.1289 0.28496 0.12916 0.30209 0.1276 0.31852 C 0.12721 0.32222 0.12486 0.32431 0.12369 0.32709 C 0.12304 0.32894 0.12252 0.33079 0.12174 0.33241 C 0.11901 0.3382 0.11861 0.33634 0.11692 0.34283 C 0.11614 0.3456 0.11562 0.34861 0.11497 0.35139 C 0.11406 0.35949 0.11263 0.36736 0.11497 0.3757 C 0.1164 0.38079 0.12174 0.38773 0.12174 0.38773 C 0.12669 0.40972 0.12044 0.38426 0.12656 0.40347 C 0.12708 0.40486 0.12721 0.40695 0.1276 0.40857 C 0.12812 0.41088 0.1289 0.4132 0.12955 0.41551 C 0.12981 0.41898 0.13007 0.42246 0.13046 0.42593 C 0.13072 0.42778 0.13125 0.4294 0.13151 0.43102 C 0.1319 0.43449 0.13216 0.43797 0.13242 0.44144 C 0.13216 0.44607 0.13177 0.4507 0.13151 0.45533 C 0.13111 0.46111 0.13085 0.4669 0.13046 0.47269 C 0.1302 0.47616 0.12981 0.47963 0.12955 0.4831 C 0.12981 0.49167 0.12916 0.5007 0.13046 0.50903 C 0.13111 0.51297 0.13385 0.51459 0.13541 0.51759 C 0.13619 0.51922 0.13658 0.52107 0.13736 0.52292 C 0.13828 0.52523 0.13932 0.52755 0.14023 0.52986 C 0.14023 0.53079 0.13945 0.54792 0.13828 0.55232 C 0.13763 0.55486 0.13632 0.55695 0.13541 0.55926 C 0.13307 0.56505 0.13333 0.56459 0.13151 0.5713 C 0.13164 0.57361 0.13229 0.59213 0.13346 0.59722 C 0.13385 0.59931 0.13476 0.6007 0.13541 0.60255 C 0.13867 0.62014 0.13268 0.59144 0.14023 0.61297 C 0.14114 0.61551 0.14062 0.61875 0.14127 0.62153 C 0.14166 0.62361 0.14257 0.625 0.14322 0.62685 C 0.14674 0.63681 0.14466 0.63287 0.14713 0.63727 " pathEditMode="relative" ptsTypes="AAAAAAAAAAAAAAAAAAAAAAAAAAAAAAAAAAAAAAAAAAAAAAAAAA">
                                      <p:cBhvr>
                                        <p:cTn id="60" dur="2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-3.95833E-6 -1.11111E-6 L -3.95833E-6 -1.11111E-6 C 0.00052 0.00556 0.00156 0.01134 0.00182 0.01713 C 0.00261 0.03148 0.00235 0.04607 0.00287 0.06042 C 0.003 0.06296 0.00313 0.06528 0.00378 0.06736 C 0.00456 0.06944 0.00586 0.07083 0.00677 0.07269 C 0.01003 0.0794 0.00899 0.0794 0.01263 0.08472 C 0.01472 0.08773 0.01706 0.08958 0.0194 0.09167 C 0.02709 0.11898 0.02344 0.10046 0.0224 0.15046 C 0.02305 0.16204 0.02292 0.17384 0.02435 0.18519 C 0.02487 0.19005 0.03047 0.19282 0.03203 0.19375 C 0.03581 0.1963 0.03464 0.19514 0.03893 0.19722 C 0.03985 0.19792 0.04089 0.19861 0.0418 0.19907 C 0.0444 0.19977 0.04701 0.2 0.04961 0.20069 C 0.05209 0.20139 0.05417 0.20278 0.05651 0.20417 C 0.05716 0.20602 0.05781 0.20764 0.05834 0.20949 C 0.05912 0.21181 0.06003 0.21921 0.06029 0.22153 C 0.06068 0.24236 0.0582 0.26389 0.06133 0.2838 C 0.06211 0.28889 0.06719 0.28472 0.07005 0.28565 C 0.07656 0.2875 0.07709 0.28796 0.08177 0.29074 C 0.08893 0.29028 0.0961 0.28912 0.10326 0.28912 C 0.10547 0.28912 0.10794 0.28912 0.11003 0.29074 C 0.11107 0.29167 0.11146 0.29421 0.11198 0.29607 C 0.11302 0.30023 0.11432 0.30833 0.11498 0.31343 C 0.11524 0.3162 0.11537 0.31921 0.11589 0.32199 C 0.11641 0.32454 0.11719 0.32662 0.11784 0.32894 C 0.1181 0.33287 0.11836 0.33704 0.11875 0.34097 C 0.11901 0.34282 0.11953 0.34444 0.11979 0.3463 C 0.12057 0.35208 0.12097 0.35787 0.12175 0.36366 C 0.12201 0.36597 0.12214 0.36829 0.12266 0.37037 C 0.12318 0.37245 0.12396 0.37384 0.12461 0.37569 C 0.12643 0.38843 0.12396 0.37778 0.13047 0.38773 C 0.13138 0.38912 0.13151 0.39167 0.13242 0.39306 C 0.13659 0.39861 0.13815 0.39931 0.14219 0.40162 C 0.14518 0.40694 0.1461 0.40787 0.14805 0.41551 C 0.14857 0.41759 0.14857 0.42014 0.14896 0.42245 C 0.14961 0.42593 0.15091 0.43287 0.15091 0.43287 C 0.15065 0.43565 0.15013 0.44468 0.14896 0.44838 C 0.14792 0.45208 0.14505 0.4588 0.14505 0.4588 C 0.1444 0.46273 0.14336 0.46667 0.14323 0.47083 C 0.14297 0.47662 0.14323 0.48264 0.14414 0.48819 C 0.14518 0.49468 0.14753 0.49514 0.15 0.49861 C 0.15104 0.50023 0.15169 0.50255 0.15287 0.50394 C 0.15469 0.50556 0.1569 0.50602 0.15873 0.50718 L 0.16367 0.51065 C 0.16393 0.51296 0.16459 0.51528 0.16459 0.51759 C 0.16459 0.52616 0.16224 0.53357 0.16459 0.5419 C 0.16537 0.54468 0.16901 0.5463 0.17044 0.54722 L 0.17344 0.55069 " pathEditMode="relative" ptsTypes="AAAAAAAAAAAAAAAAAAAAAAAAAAAAAAAAAAAAAAAAAAAAAAAAA">
                                      <p:cBhvr>
                                        <p:cTn id="62" dur="2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0.50846 -0.49722 L 0.50846 -0.49699 C 0.51093 -0.48865 0.51276 -0.47916 0.51614 -0.47199 C 0.51731 -0.46944 0.51953 -0.46967 0.52135 -0.46967 C 0.52734 -0.46967 0.53346 -0.47106 0.53945 -0.47199 C 0.54114 -0.47361 0.54284 -0.47523 0.54466 -0.47662 C 0.54713 -0.47824 0.55234 -0.48102 0.55234 -0.48078 C 0.55625 -0.47963 0.56041 -0.47916 0.56406 -0.47662 C 0.56836 -0.47361 0.57382 -0.46458 0.57695 -0.45833 C 0.57799 -0.45602 0.57838 -0.45301 0.57955 -0.45115 C 0.5806 -0.44977 0.58216 -0.44977 0.58346 -0.44884 C 0.58802 -0.44537 0.58867 -0.44421 0.59257 -0.43958 C 0.59635 -0.44051 0.60026 -0.4412 0.60416 -0.44213 C 0.60547 -0.44236 0.60703 -0.44282 0.60807 -0.44421 C 0.61093 -0.44838 0.61575 -0.45833 0.61575 -0.45787 C 0.61666 -0.46296 0.6177 -0.46713 0.61836 -0.47199 C 0.6194 -0.47916 0.61927 -0.48264 0.62226 -0.48796 C 0.62382 -0.49074 0.62591 -0.49236 0.62747 -0.4949 C 0.63333 -0.50532 0.62643 -0.49953 0.63398 -0.50416 C 0.63437 -0.50648 0.63528 -0.50856 0.63528 -0.51088 C 0.63528 -0.51875 0.63333 -0.53356 0.63138 -0.54097 C 0.63047 -0.54398 0.62955 -0.54699 0.62877 -0.55 C 0.62786 -0.5537 0.62721 -0.55787 0.62617 -0.56157 C 0.62552 -0.56389 0.62422 -0.56597 0.62356 -0.56852 C 0.62291 -0.5706 0.62278 -0.57314 0.62226 -0.57523 C 0.62148 -0.57847 0.61875 -0.58842 0.61705 -0.59143 C 0.61601 -0.59328 0.61445 -0.59444 0.61328 -0.59606 C 0.61276 -0.60277 0.61263 -0.60972 0.61198 -0.61666 C 0.61172 -0.61898 0.61067 -0.62106 0.61067 -0.62361 C 0.61067 -0.63171 0.61185 -0.63703 0.61328 -0.64421 C 0.6056 -0.64884 0.60937 -0.64421 0.60937 -0.66713 " pathEditMode="relative" rAng="0" ptsTypes="AAAAAAAAAAAAAAAAAAAAAAAAAAAAAAA">
                                      <p:cBhvr>
                                        <p:cTn id="64" dur="1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562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0.48736 -0.09144 L 0.48736 -0.09144 C 0.48906 -0.09838 0.49036 -0.10556 0.49244 -0.11204 C 0.49335 -0.11505 0.49531 -0.11644 0.49635 -0.11898 C 0.49752 -0.12176 0.49778 -0.12547 0.49895 -0.12824 C 0.50052 -0.13218 0.50416 -0.1375 0.50664 -0.13982 C 0.50794 -0.14074 0.50924 -0.14121 0.51054 -0.1419 C 0.51315 -0.14121 0.51601 -0.1419 0.51835 -0.13982 C 0.51979 -0.13843 0.52005 -0.13496 0.52096 -0.13287 C 0.52213 -0.12963 0.5233 -0.12639 0.52486 -0.12361 C 0.52734 -0.11898 0.53203 -0.11667 0.53515 -0.11436 C 0.55703 -0.11598 0.57552 -0.11898 0.59726 -0.11436 C 0.59908 -0.11412 0.60416 -0.10463 0.60494 -0.10301 C 0.61341 -0.0838 0.60807 -0.09213 0.61536 -0.06621 C 0.61614 -0.0632 0.61718 -0.06019 0.61796 -0.05695 C 0.62044 -0.04676 0.61822 -0.04398 0.62695 -0.03635 C 0.62864 -0.03473 0.63033 -0.03287 0.63216 -0.03172 C 0.63385 -0.03056 0.63554 -0.02963 0.63736 -0.0294 C 0.65025 -0.02801 0.66315 -0.02778 0.67617 -0.02709 C 0.6789 -0.01459 0.67708 -0.01852 0.68007 -0.0132 " pathEditMode="relative" ptsTypes="AAAAAAAAAAAAAAAAAAAA">
                                      <p:cBhvr>
                                        <p:cTn id="66" dur="1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.59804 0.10879 L 0.59804 0.10903 C 0.60234 0.11042 0.60716 0.11018 0.61119 0.11342 C 0.61432 0.11597 0.61875 0.125 0.61875 0.12523 C 0.61914 0.1287 0.61966 0.13264 0.62005 0.13634 C 0.62044 0.13958 0.62122 0.14259 0.62148 0.1456 C 0.62226 0.15092 0.62239 0.15648 0.62304 0.1618 C 0.62408 0.16898 0.62526 0.18796 0.63046 0.19606 C 0.63164 0.19815 0.63346 0.1993 0.63489 0.20069 C 0.63554 0.20231 0.64075 0.2162 0.64231 0.21921 C 0.64362 0.22153 0.64518 0.22384 0.64674 0.22592 C 0.64869 0.22847 0.65052 0.23125 0.65273 0.23287 C 0.65442 0.23426 0.65651 0.23449 0.65872 0.23518 C 0.6595 0.2368 0.66015 0.23981 0.66158 0.23981 C 0.68554 0.2412 0.68724 0.24004 0.70312 0.23518 C 0.70612 0.23217 0.70859 0.22778 0.71184 0.22592 C 0.7233 0.22014 0.71783 0.22315 0.72812 0.2169 C 0.73216 0.21759 0.73632 0.2169 0.7401 0.21921 C 0.74309 0.22083 0.7444 0.22685 0.74752 0.22824 C 0.75208 0.23079 0.75729 0.22986 0.76224 0.23055 C 0.76575 0.22986 0.76927 0.22986 0.77252 0.22824 C 0.77864 0.22523 0.78463 0.22129 0.79049 0.2169 C 0.79388 0.21412 0.80559 0.20555 0.80963 0.20069 C 0.81588 0.19329 0.82057 0.18079 0.82448 0.17083 C 0.82591 0.16713 0.82721 0.16319 0.8289 0.15949 C 0.83151 0.15324 0.83424 0.14815 0.83776 0.14329 C 0.85117 0.12569 0.83711 0.14653 0.84817 0.12963 C 0.86198 0.13171 0.87591 0.1331 0.88958 0.13634 C 0.89401 0.1375 0.89987 0.14699 0.90286 0.15023 C 0.9082 0.15555 0.91002 0.15509 0.91627 0.15717 C 0.91966 0.15949 0.92278 0.16389 0.92656 0.16389 C 0.93802 0.16458 0.94934 0.16204 0.96067 0.15949 C 0.96523 0.15833 0.97356 0.14606 0.97552 0.14329 C 0.98073 0.13611 0.9819 0.13356 0.98593 0.125 C 0.98698 0.12268 0.98776 0.12014 0.9888 0.11805 C 0.99153 0.11319 0.99505 0.10926 0.99765 0.10417 C 1.00325 0.09398 1.00533 0.08819 1.0125 0.08125 C 1.0138 0.08009 1.01536 0.07963 1.01692 0.07893 C 1.02708 0.07454 1.02734 0.07616 1.04205 0.0743 C 1.04401 0.07361 1.04596 0.07176 1.04804 0.07199 C 1.05117 0.07268 1.0539 0.07569 1.0569 0.07662 L 1.06432 0.07893 C 1.07018 0.07754 1.07539 0.07708 1.08059 0.07199 C 1.08242 0.07037 1.08359 0.06759 1.08502 0.06528 C 1.08606 0.06134 1.08671 0.05741 1.08802 0.0537 C 1.0888 0.05185 1.08997 0.05046 1.09101 0.04907 C 1.09283 0.04676 1.09479 0.04421 1.097 0.04213 C 1.10117 0.03819 1.10299 0.0375 1.10729 0.03542 C 1.10976 0.0368 1.11237 0.03796 1.11471 0.04004 C 1.12968 0.05254 1.11757 0.04676 1.12942 0.05139 C 1.13411 0.04792 1.13671 0.04699 1.13997 0.04004 C 1.14062 0.03796 1.14062 0.03518 1.14127 0.0331 C 1.14218 0.03055 1.14336 0.02847 1.14427 0.02616 C 1.1457 0.02685 1.14765 0.02662 1.14869 0.02847 C 1.15234 0.03495 1.15078 0.04028 1.15312 0.04676 C 1.15546 0.05324 1.16067 0.06528 1.16067 0.06551 C 1.16341 0.06435 1.16653 0.06458 1.1694 0.06296 C 1.17721 0.05856 1.17578 0.05602 1.18138 0.04907 C 1.18268 0.04745 1.18424 0.04606 1.18567 0.04444 C 1.18671 0.04143 1.18828 0.03866 1.18867 0.03542 C 1.18971 0.0294 1.18671 0.01991 1.1901 0.0169 C 1.19179 0.01551 1.20455 0.02592 1.20794 0.02847 C 1.20898 0.03009 1.2095 0.0331 1.21093 0.0331 C 1.21237 0.0331 1.21315 0.03032 1.2138 0.02847 C 1.2151 0.02569 1.21562 0.02222 1.21679 0.01921 C 1.21823 0.01597 1.21979 0.01319 1.22135 0.01018 C 1.22617 0.0125 1.22408 0.01227 1.22734 0.01227 " pathEditMode="relative" rAng="0" ptsTypes="AAAAAAAAAAAAAAAAAAAAAAAAAAAAAAAAAAAAAAAAAAAAAAAAAAAAAAAAAAAAAAAAAAA">
                                      <p:cBhvr>
                                        <p:cTn id="68" dur="42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16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Motion origin="layout" path="M -3.95833E-6 6.2963E-6 L -3.95833E-6 6.2963E-6 C 0.01511 0.01482 0.00521 0.00417 0.01445 0.01575 C 0.01771 0.01991 0.01862 0.01968 0.02123 0.0257 C 0.02279 0.02964 0.02487 0.03311 0.02565 0.03774 L 0.02682 0.04376 C 0.02643 0.05765 0.0263 0.07153 0.02565 0.08542 C 0.02539 0.09283 0.02292 0.10047 0.02005 0.10533 C 0.01862 0.10811 0.01693 0.11042 0.01563 0.11343 C 0.01172 0.1213 0.01458 0.1169 0.01224 0.12524 C 0.01159 0.12732 0.01081 0.12917 0.01003 0.13126 C 0.01042 0.13519 0.01003 0.13959 0.01107 0.14329 C 0.01276 0.14815 0.01615 0.15047 0.01784 0.1551 C 0.01862 0.15718 0.01914 0.1595 0.02005 0.16112 C 0.02096 0.16274 0.02227 0.16366 0.02344 0.16505 C 0.02865 0.17917 0.02188 0.16227 0.03021 0.17709 C 0.03112 0.17871 0.03164 0.18102 0.03242 0.18288 C 0.03281 0.18565 0.03307 0.18843 0.03346 0.19098 C 0.03386 0.19306 0.03438 0.19491 0.03464 0.197 L 0.03685 0.21274 C 0.03646 0.23265 0.03659 0.25278 0.03581 0.27246 C 0.03412 0.30811 0.03125 0.2669 0.03464 0.30834 C 0.03555 0.31945 0.03581 0.31366 0.03802 0.32431 C 0.03854 0.32686 0.03828 0.3301 0.03906 0.33218 C 0.04089 0.33681 0.04401 0.33959 0.04583 0.34422 C 0.04662 0.3463 0.04701 0.34862 0.04805 0.35024 C 0.05768 0.36413 0.05469 0.3595 0.06146 0.36413 C 0.06341 0.36528 0.06511 0.36737 0.06706 0.36806 C 0.07044 0.36945 0.07383 0.36968 0.07708 0.37015 C 0.08985 0.37107 0.10248 0.3713 0.11524 0.372 C 0.11628 0.37408 0.11784 0.37547 0.11849 0.37802 C 0.11966 0.38172 0.12005 0.38589 0.12083 0.39005 L 0.12188 0.39584 C 0.12227 0.39792 0.12279 0.39977 0.12305 0.40186 L 0.12409 0.40996 C 0.12448 0.42524 0.12422 0.44052 0.12526 0.45556 C 0.12552 0.45996 0.1306 0.46644 0.13203 0.4676 C 0.13672 0.47177 0.13932 0.4713 0.14427 0.47362 C 0.14544 0.47408 0.14649 0.47501 0.14766 0.47547 C 0.1487 0.47686 0.14974 0.47848 0.15104 0.47964 C 0.15274 0.48102 0.15469 0.48218 0.15664 0.48357 C 0.15768 0.48427 0.15886 0.4845 0.1599 0.48542 C 0.1612 0.48658 0.16224 0.4882 0.16328 0.48959 C 0.16367 0.49144 0.16419 0.49329 0.16445 0.49538 C 0.16576 0.50811 0.1655 0.52107 0.16784 0.53334 C 0.1681 0.53519 0.1681 0.53774 0.16888 0.53936 C 0.16979 0.54075 0.1711 0.54052 0.17227 0.54121 C 0.17409 0.5426 0.17591 0.54399 0.17787 0.54515 C 0.18008 0.54653 0.18464 0.54931 0.18464 0.54931 " pathEditMode="relative" ptsTypes="AAAAAAAAAAAAAAAAAAAAAAAAAAAAAAAAAAAAAAAAAAAAAAAAA">
                                      <p:cBhvr>
                                        <p:cTn id="70" dur="2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6.45833E-6 3.33333E-6 L -6.45833E-6 3.33333E-6 C 0.00325 0.00115 0.00677 0.00162 0.01002 0.00393 C 0.02786 0.01666 0.00898 0.00648 0.02005 0.01782 C 0.02148 0.01921 0.02304 0.01921 0.0246 0.01967 C 0.02578 0.025 0.02851 0.03657 0.02903 0.04166 L 0.0302 0.05162 C 0.03046 0.06389 0.02721 0.09375 0.03346 0.10926 C 0.03437 0.11157 0.03567 0.11342 0.03684 0.11527 C 0.03789 0.11689 0.03906 0.11782 0.04023 0.11921 C 0.04101 0.12199 0.04153 0.12477 0.04244 0.12731 C 0.04335 0.12939 0.04505 0.13055 0.04583 0.1331 C 0.04661 0.13611 0.04661 0.13981 0.047 0.14305 C 0.04661 0.15046 0.04921 0.16088 0.04583 0.16504 C 0.04049 0.17129 0.03307 0.16481 0.02682 0.16689 C 0.02526 0.16759 0.0246 0.17106 0.02343 0.17291 C 0.02239 0.17453 0.02122 0.17569 0.02005 0.17685 C 0.01835 0.18171 0.01536 0.1912 0.01223 0.1949 C 0.01132 0.19606 0.00989 0.19583 0.00885 0.19676 C 0.00651 0.19907 0.00468 0.20324 0.00221 0.20486 C 0.00104 0.20555 -6.45833E-6 0.20625 -0.00118 0.20671 C -0.01511 0.21296 -0.03217 0.21018 -0.0448 0.21064 C -0.05456 0.22824 -0.04219 0.20694 -0.05157 0.2206 C -0.06016 0.23356 -0.04988 0.22083 -0.05821 0.23055 C -0.06042 0.23588 -0.0629 0.24097 -0.06498 0.24652 C -0.06563 0.24861 -0.06628 0.25069 -0.06719 0.25254 C -0.06863 0.25578 -0.07162 0.26064 -0.07383 0.2625 C -0.07527 0.26365 -0.07683 0.26389 -0.07839 0.26435 C -0.08477 0.27222 -0.08034 0.26852 -0.09284 0.26852 " pathEditMode="relative" ptsTypes="AAAAAAAAAAAAAAAAAAAAAAAAAAAAA">
                                      <p:cBhvr>
                                        <p:cTn id="72" dur="2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0.68008 -0.01319 L 0.68008 -0.01296 C 0.68281 -0.00671 0.68503 0.00046 0.68854 0.00625 C 0.68971 0.0081 0.6918 0.00903 0.69362 0.00903 C 0.70325 0.00903 0.71289 0.00718 0.72253 0.00625 C 0.72708 0.00486 0.73555 0.00417 0.73958 -0.00208 C 0.74792 -0.01597 0.73737 -0.01134 0.74805 -0.02153 C 0.75169 -0.02523 0.75599 -0.02708 0.76003 -0.02986 C 0.77096 -0.03819 0.76224 -0.03403 0.77526 -0.03819 C 0.7776 -0.04004 0.77956 -0.04375 0.78203 -0.04375 C 0.82461 -0.04375 0.8207 -0.04467 0.84336 -0.03541 C 0.84726 -0.03171 0.85104 -0.02754 0.85521 -0.0243 C 0.85742 -0.02291 0.85976 -0.02291 0.86198 -0.02153 C 0.86432 -0.02014 0.86641 -0.01782 0.86888 -0.01597 C 0.87279 -0.01319 0.8763 -0.0125 0.88073 -0.01041 C 0.88242 -0.00972 0.88398 -0.00856 0.88581 -0.00764 C 0.89141 -0.00509 0.89518 -0.00416 0.90117 -0.00208 C 0.91029 -0.00301 0.91927 -0.00301 0.92838 -0.00486 C 0.93789 -0.00717 0.9375 -0.01134 0.94544 -0.01597 C 0.94805 -0.01782 0.95833 -0.02083 0.96068 -0.02153 C 0.96901 -0.03079 0.96237 -0.02523 0.97435 -0.02986 C 0.97604 -0.03079 0.9776 -0.03194 0.97943 -0.03264 C 0.98437 -0.03472 0.98958 -0.03634 0.99479 -0.03819 C 1.00091 -0.03727 1.00716 -0.03704 1.01341 -0.03541 C 1.01719 -0.03472 1.02747 -0.02592 1.02878 -0.0243 C 1.047 -0.00185 1.03177 -0.01157 1.04401 -0.00486 C 1.04922 -0.00579 1.05469 -0.00416 1.05937 -0.00764 C 1.06367 -0.01111 1.06641 -0.01852 1.06953 -0.0243 C 1.07904 -0.04282 1.07786 -0.04467 1.08489 -0.06597 C 1.08646 -0.07083 1.08841 -0.07523 1.08997 -0.07986 C 1.09271 -0.08912 1.0901 -0.08866 1.09505 -0.09653 C 1.10052 -0.10555 1.10573 -0.10324 1.1138 -0.10486 C 1.12578 -0.10393 1.13763 -0.1037 1.14948 -0.10208 C 1.15234 -0.10185 1.15508 -0.0993 1.15807 -0.0993 C 1.16654 -0.0993 1.175 -0.10116 1.18359 -0.10208 C 1.18698 -0.10393 1.19036 -0.10532 1.19375 -0.10764 C 1.19557 -0.10903 1.197 -0.1118 1.19883 -0.11319 C 1.20039 -0.11458 1.20404 -0.11597 1.20404 -0.11574 " pathEditMode="relative" rAng="0" ptsTypes="AAAAAAAAAAAAAAAAAAAAAAAAAAAAAAAAAAAAAA">
                                      <p:cBhvr>
                                        <p:cTn id="74" dur="3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98" y="-402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animMotion origin="layout" path="M 0.55091 -0.92777 L 0.55091 -0.92754 C 0.55104 -0.92824 0.55989 -0.95671 0.56067 -0.9662 C 0.56172 -0.97893 0.56119 -0.99213 0.56263 -1.00486 C 0.56354 -1.01157 0.57044 -1.02152 0.57252 -1.02592 C 0.57487 -1.03055 0.58685 -1.05949 0.59036 -1.06088 C 0.60924 -1.06944 0.5858 -1.05833 0.60807 -1.07152 C 0.61067 -1.07291 0.61341 -1.07361 0.61601 -1.075 C 0.61797 -1.07592 0.61992 -1.07731 0.62187 -1.07847 C 0.62317 -1.08194 0.62422 -1.08611 0.62578 -1.08912 C 0.62812 -1.09305 0.63177 -1.0949 0.63372 -1.09953 C 0.63528 -1.10347 0.63463 -1.10926 0.63567 -1.11365 C 0.63659 -1.11736 0.63828 -1.1206 0.63971 -1.12407 C 0.64036 -1.1287 0.6401 -1.13426 0.64166 -1.13819 C 0.64479 -1.14629 0.64895 -1.15324 0.65351 -1.15926 C 0.66328 -1.17222 0.65859 -1.16643 0.66731 -1.17662 C 0.66927 -1.17546 0.67122 -1.17407 0.67317 -1.17314 C 0.67708 -1.17176 0.68125 -1.17222 0.68502 -1.16967 C 0.68867 -1.16736 0.69153 -1.16227 0.69492 -1.15926 C 0.69674 -1.15764 0.69882 -1.15694 0.70078 -1.15578 C 0.70208 -1.15324 0.70312 -1.15023 0.70481 -1.14861 C 0.72317 -1.1324 0.75664 -1.13912 0.76992 -1.13819 C 0.77382 -1.13703 0.77786 -1.13634 0.78177 -1.13472 C 0.7858 -1.13287 0.78958 -1.12939 0.79362 -1.12754 L 0.80143 -1.12407 C 0.80416 -1.12176 0.8069 -1.1199 0.80937 -1.11713 C 0.81627 -1.10879 0.82435 -1.09676 0.82708 -1.08194 L 0.83112 -1.06088 C 0.83242 -1.04236 0.83216 -1.02291 0.83502 -1.00486 C 0.83619 -0.99745 0.84036 -0.99328 0.84297 -0.98727 C 0.84622 -0.97939 0.84882 -0.9699 0.85273 -0.96273 C 0.85846 -0.95277 0.8582 -0.95787 0.86458 -0.95231 C 0.88164 -0.93703 0.86705 -0.94444 0.88437 -0.93819 C 0.88567 -0.93588 0.88685 -0.93333 0.88828 -0.93125 C 0.8901 -0.92847 0.8931 -0.92801 0.89427 -0.92407 C 0.89661 -0.91551 0.89817 -0.89606 0.89817 -0.89583 C 0.89791 -0.89074 0.89622 -0.83935 0.89427 -0.82592 C 0.89349 -0.82083 0.89153 -0.81666 0.89023 -0.8118 C 0.89153 -0.78958 0.89179 -0.76713 0.89427 -0.74537 C 0.89687 -0.72129 0.89922 -0.72685 0.90807 -0.71713 C 0.91211 -0.71296 0.91562 -0.70671 0.91992 -0.70324 C 0.92422 -0.69953 0.92916 -0.69907 0.93372 -0.69606 C 0.93645 -0.69444 0.93893 -0.69143 0.94153 -0.68912 C 0.94909 -0.6493 0.93828 -0.71018 0.94557 -0.59791 C 0.94583 -0.59375 0.94817 -0.59097 0.94948 -0.5875 C 0.95013 -0.58379 0.95 -0.57939 0.95143 -0.57685 C 0.95351 -0.57314 0.95664 -0.57199 0.95937 -0.5699 C 0.96172 -0.56805 0.97135 -0.56088 0.97513 -0.55926 C 0.97838 -0.55787 0.98177 -0.55694 0.98502 -0.55578 C 0.99622 -0.55694 1.00742 -0.55671 1.01849 -0.55926 C 1.022 -0.56018 1.025 -0.56458 1.02838 -0.56643 C 1.03164 -0.56805 1.03502 -0.56875 1.03828 -0.5699 C 1.04349 -0.56875 1.04895 -0.56875 1.05403 -0.56643 C 1.07226 -0.55764 1.04987 -0.56227 1.06393 -0.55231 C 1.06575 -0.55092 1.06784 -0.55231 1.06992 -0.55231 " pathEditMode="relative" rAng="0" ptsTypes="AAAAAAAAAAAAAAAAAAAAAAAAAAAAAAAAAAAAAAAAAAAAAAAAAAAAAAA">
                                      <p:cBhvr>
                                        <p:cTn id="76" dur="32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51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896646"/>
            <a:ext cx="3145154" cy="236077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6" y="896646"/>
            <a:ext cx="3170874" cy="229552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3551874"/>
            <a:ext cx="3145153" cy="260603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6" y="3474719"/>
            <a:ext cx="3170874" cy="268319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221480" y="3474720"/>
            <a:ext cx="2682240" cy="83099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ফ্রাইড চিকেন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7816" y="33013"/>
            <a:ext cx="41079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3B49C24-F108-4021-B65B-23684AFFED93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BE4123C-7608-407E-AA52-825D2CD88209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4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32AC1953-BF95-487B-A519-E873ADF2B2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A8E52F35-2CFA-4812-B1CD-1CA1FB49A5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4A0E78E-C2EA-4437-BB56-30BB70552432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12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2A42C0FD-8462-45E8-8655-4479A9B895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8D88D49B-A953-4704-AE2F-E0A82E0476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39888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778" y="1271942"/>
            <a:ext cx="3052693" cy="205077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00" y="1057514"/>
            <a:ext cx="3352965" cy="237148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97423" y="3054869"/>
            <a:ext cx="1996440" cy="1015663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1AE289-D2DA-485F-B1B9-00C4E7730DC3}"/>
              </a:ext>
            </a:extLst>
          </p:cNvPr>
          <p:cNvSpPr txBox="1"/>
          <p:nvPr/>
        </p:nvSpPr>
        <p:spPr>
          <a:xfrm>
            <a:off x="3613250" y="60531"/>
            <a:ext cx="4965499" cy="83099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 hidden="1">
            <a:extLst>
              <a:ext uri="{FF2B5EF4-FFF2-40B4-BE49-F238E27FC236}">
                <a16:creationId xmlns:a16="http://schemas.microsoft.com/office/drawing/2014/main" id="{CF151368-2608-4B6B-A338-8DB59F572E04}"/>
              </a:ext>
            </a:extLst>
          </p:cNvPr>
          <p:cNvSpPr txBox="1"/>
          <p:nvPr/>
        </p:nvSpPr>
        <p:spPr>
          <a:xfrm>
            <a:off x="2857188" y="195141"/>
            <a:ext cx="647762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EA9FA0-F1DE-4C0E-8E6F-3C20C1DB3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30" y="3908583"/>
            <a:ext cx="3352966" cy="224648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0D9FD0-13AC-4E68-847E-65ADA9D00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146" y="3814387"/>
            <a:ext cx="3052693" cy="235894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4D295F7-29B8-45B7-8DA7-228EB27247F6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698B95B-CC3A-491B-9BD5-CA7F7B87BCB9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22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47AFEE9E-9BDC-444A-AB09-04718D663C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58DF729C-AE35-4A5A-B500-24C81768F5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1FC3C83-A725-4272-AF9D-E01214B52956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2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F6EC2B8B-1FE5-451A-B1B0-220DBD08E3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3E386247-E04E-4B34-833F-B61A86BA83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78382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23" y="3881436"/>
            <a:ext cx="2621280" cy="2488884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20" y="768666"/>
            <a:ext cx="2329815" cy="25241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24" y="863917"/>
            <a:ext cx="2621280" cy="257175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20" y="3881436"/>
            <a:ext cx="2438400" cy="2270760"/>
          </a:xfrm>
          <a:prstGeom prst="rect">
            <a:avLst/>
          </a:prstGeom>
          <a:solidFill>
            <a:srgbClr val="FF99FF"/>
          </a:solidFill>
          <a:ln w="571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92041" y="3094671"/>
            <a:ext cx="1645920" cy="1107996"/>
          </a:xfrm>
          <a:prstGeom prst="rect">
            <a:avLst/>
          </a:prstGeom>
          <a:solidFill>
            <a:srgbClr val="00FF00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চিপ্‌স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8103" y="22562"/>
            <a:ext cx="4107976" cy="646331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E4D7E1-20A8-4665-8520-A3BA07DE44D0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20DFC38-CE7F-4B91-80E3-8DF6CEA3B0AA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5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09A65B7E-DEE3-447C-A7BB-F807C06F70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BCDE9BD8-2028-4654-8B1D-5A54B26BD6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1A31B1C-0BB6-405D-A172-F0A4F4291E8C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13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CD4BC731-BC57-4E91-ACA0-54BA3BCAE1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B3C86040-0391-4B36-9ED6-724F767B37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72621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9466" y="1088571"/>
            <a:ext cx="9514114" cy="5225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26" y="3263260"/>
            <a:ext cx="2676525" cy="239703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7" y="3373294"/>
            <a:ext cx="2812187" cy="247323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392" y="763559"/>
            <a:ext cx="2812188" cy="212598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812676"/>
            <a:ext cx="2676525" cy="21031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283042" y="2955059"/>
            <a:ext cx="1625917" cy="1015663"/>
          </a:xfrm>
          <a:prstGeom prst="rect">
            <a:avLst/>
          </a:prstGeom>
          <a:solidFill>
            <a:srgbClr val="00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পিজা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3607" y="165794"/>
            <a:ext cx="4107976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ln w="0"/>
              <a:solidFill>
                <a:schemeClr val="accent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D4A20B-0DF3-4D28-B074-130546465503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A069D9B-40D6-4C8D-8B7F-64AA8DF5E0FB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4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786703C2-28E5-48C6-AA71-34371F8D18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E822FB07-0ECA-488C-ADCF-B5C342E282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6EE62F0-9F41-4D5E-ABCD-44D876101C0B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12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A80DE239-A25B-4C34-83B5-38FF6171F0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2871D254-9F9A-4503-AD03-75EFC2A9CB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96098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83" y="3354634"/>
            <a:ext cx="3524249" cy="237744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57" y="3425313"/>
            <a:ext cx="3030379" cy="234838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59" y="867814"/>
            <a:ext cx="3524248" cy="2315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57" y="1018245"/>
            <a:ext cx="3067050" cy="215169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43463" y="3212365"/>
            <a:ext cx="1443037" cy="92333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বার্গার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48F131-1FA7-4718-9EC8-BCC6FB02F57D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7816F0E-1DF4-433A-AB60-60AA61AD7E7C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3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C9B03207-F8A4-4187-9589-EF3BFD7578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85F5D4B3-C45F-40A3-99EB-58AC6AA2B1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57873B8-681E-4540-99A2-FF04C5CF37D5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11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3D44833D-0CA1-4F20-9870-B1E1F48364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56CE8E11-4A4D-46DA-8717-96BE2A6B36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5EEA39A-C402-4A94-9A3B-2D66F745F7A5}"/>
              </a:ext>
            </a:extLst>
          </p:cNvPr>
          <p:cNvSpPr txBox="1"/>
          <p:nvPr/>
        </p:nvSpPr>
        <p:spPr>
          <a:xfrm>
            <a:off x="3903607" y="157927"/>
            <a:ext cx="4107976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ln w="0"/>
              <a:solidFill>
                <a:schemeClr val="accent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691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junk-fo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824" y="93661"/>
            <a:ext cx="3138262" cy="1759381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1" y="76200"/>
            <a:ext cx="2619375" cy="1752600"/>
          </a:xfrm>
          <a:prstGeom prst="rect">
            <a:avLst/>
          </a:prstGeom>
        </p:spPr>
      </p:pic>
      <p:pic>
        <p:nvPicPr>
          <p:cNvPr id="12" name="Picture 11" descr="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895600"/>
            <a:ext cx="2762250" cy="1657350"/>
          </a:xfrm>
          <a:prstGeom prst="rect">
            <a:avLst/>
          </a:prstGeom>
        </p:spPr>
      </p:pic>
      <p:pic>
        <p:nvPicPr>
          <p:cNvPr id="13" name="Picture 12" descr="b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2895600"/>
            <a:ext cx="3124200" cy="1676400"/>
          </a:xfrm>
          <a:prstGeom prst="rect">
            <a:avLst/>
          </a:prstGeom>
        </p:spPr>
      </p:pic>
      <p:pic>
        <p:nvPicPr>
          <p:cNvPr id="15" name="Picture 14" descr="v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0" y="2895601"/>
            <a:ext cx="2476500" cy="1685925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1981200" y="1905000"/>
            <a:ext cx="2286000" cy="8382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চিপ্‌স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077200" y="1905000"/>
            <a:ext cx="2286000" cy="838200"/>
          </a:xfrm>
          <a:prstGeom prst="ellips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বার্গার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181600" y="1905000"/>
            <a:ext cx="2286000" cy="8382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পিজা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153400" y="4648200"/>
            <a:ext cx="2286000" cy="8382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কোমল পানীয়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105400" y="4648200"/>
            <a:ext cx="2286000" cy="8382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কেক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905000" y="4648200"/>
            <a:ext cx="2286000" cy="8382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চকলেট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 Diagonal Corner Rectangle 22"/>
          <p:cNvSpPr/>
          <p:nvPr/>
        </p:nvSpPr>
        <p:spPr>
          <a:xfrm>
            <a:off x="1752600" y="5638800"/>
            <a:ext cx="8686800" cy="10668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খাবার গুলো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জাঙ্ক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ফুড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B046E0-F6E1-42C1-BCB1-056346A436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0612"/>
            <a:ext cx="2286000" cy="172818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7532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04722369"/>
              </p:ext>
            </p:extLst>
          </p:nvPr>
        </p:nvGraphicFramePr>
        <p:xfrm>
          <a:off x="2032000" y="916264"/>
          <a:ext cx="8128000" cy="5443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58365" y="236589"/>
            <a:ext cx="410797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10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DAA454-E6A3-42B9-A9C3-296F72935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6CDAA454-E6A3-42B9-A9C3-296F729353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3BE2D0-9F00-4E29-9B7F-0A8DDBDF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0B3BE2D0-9F00-4E29-9B7F-0A8DDBDF6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926F50-62F4-4B6B-B4CE-A859EC126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3926F50-62F4-4B6B-B4CE-A859EC126A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52A2DF-AB1C-4DCB-BAB2-932E66671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1C52A2DF-AB1C-4DCB-BAB2-932E66671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149833-9C3B-4938-8F09-91592954B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D149833-9C3B-4938-8F09-91592954B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E35F7E-224B-4D42-8107-E8129126A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ABE35F7E-224B-4D42-8107-E8129126AF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2102CE-8E56-4A43-832F-8C9C7D1E3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52102CE-8E56-4A43-832F-8C9C7D1E38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6DCE9A-F8B8-4EF3-893B-1E576998C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A66DCE9A-F8B8-4EF3-893B-1E576998C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D4B137-AF51-43DE-A2C3-25F20940F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35D4B137-AF51-43DE-A2C3-25F20940FB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314772-A5F2-4732-B409-FB2EC8D56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02314772-A5F2-4732-B409-FB2EC8D560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991D29-C88A-4858-A585-DDE327555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39991D29-C88A-4858-A585-DDE3275550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AB1093A-0704-45F3-9357-CF5997C00CE1}"/>
              </a:ext>
            </a:extLst>
          </p:cNvPr>
          <p:cNvGrpSpPr/>
          <p:nvPr/>
        </p:nvGrpSpPr>
        <p:grpSpPr>
          <a:xfrm>
            <a:off x="68347" y="5935098"/>
            <a:ext cx="12148612" cy="912963"/>
            <a:chOff x="21694" y="5884506"/>
            <a:chExt cx="12148612" cy="91296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9F58186-C93B-4DB8-A629-EB53EBFD7B44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7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B8318D40-BC90-4C75-A42F-4979D184D5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0E3F0589-7FAA-4072-87E5-F8EC98B701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1A8A02C-8C39-49AA-B617-519C68972E60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5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A95B9122-C9B8-401B-908D-26BA070A1B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AB1B3C55-AC31-4E5D-831C-3041544B81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044D46C-E9EE-4C2E-9025-6297309E1BB5}"/>
              </a:ext>
            </a:extLst>
          </p:cNvPr>
          <p:cNvSpPr txBox="1"/>
          <p:nvPr/>
        </p:nvSpPr>
        <p:spPr>
          <a:xfrm>
            <a:off x="3831212" y="155843"/>
            <a:ext cx="473958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2C4DF3-EAAA-4663-9764-A5AFA7A3E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449" y="456325"/>
            <a:ext cx="1731205" cy="17312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5E1C7B-9BA7-499B-B768-18FE782911CE}"/>
              </a:ext>
            </a:extLst>
          </p:cNvPr>
          <p:cNvSpPr txBox="1"/>
          <p:nvPr/>
        </p:nvSpPr>
        <p:spPr>
          <a:xfrm>
            <a:off x="2077757" y="2967335"/>
            <a:ext cx="7467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ফুডের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92881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A3103B-D9AD-4E35-B116-0B1F54351ADD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DE50FE7-616E-4322-81C3-692786142E81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7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067DDBCF-F9D6-47F3-B06C-5A26000AE5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49969593-9183-42F5-AF61-A4EF678AF3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F472B35-D305-46F7-A4D9-529FA2DB04A3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5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C3F2B277-1FDF-47CE-95CE-EC9AD5E95D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8E7EBE75-A973-49BA-AFE6-AC61472860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8DF3D18-537F-413A-9866-8E37DFA297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5" y="143326"/>
            <a:ext cx="2686092" cy="20240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992D1F-4BB5-45E9-882C-5A635A1F5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55" y="214618"/>
            <a:ext cx="2686092" cy="21106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ED0469-348C-427C-8F07-1FEC83B8F8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209" y="182752"/>
            <a:ext cx="2247944" cy="220546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7EB2F4-1DAE-4866-AD76-B5BFDC0F78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47" y="2563603"/>
            <a:ext cx="2809460" cy="188233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670FF9-88CF-43B7-B48B-D5FC56DD72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10" y="2487831"/>
            <a:ext cx="2809460" cy="203388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7F73E7B-8D8C-4307-B159-21983A5A3972}"/>
              </a:ext>
            </a:extLst>
          </p:cNvPr>
          <p:cNvSpPr txBox="1"/>
          <p:nvPr/>
        </p:nvSpPr>
        <p:spPr>
          <a:xfrm>
            <a:off x="2321294" y="4980472"/>
            <a:ext cx="7373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সুস্বাদু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22038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7447E8D-225A-41C2-93DE-C4AD056A73EC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B7EBAD5-E7F5-4382-9468-485759F78D3F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7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BFB1343D-7D34-451C-8020-9DEF1F9E54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912E08E8-53BD-403E-A055-D67CB8EEDB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57E812C-CB7F-491A-B1A1-8EAFA32C5F73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5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E713B04C-7DBE-4C98-A69B-2DD31391E9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328E8FE3-B57F-473F-BBC1-9CD532E931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E22E63A-47B0-4322-8D85-0B185AA41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04" y="316601"/>
            <a:ext cx="3072040" cy="227326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B81F9-92DE-477C-A70B-F45BC3D4A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981" y="316601"/>
            <a:ext cx="2328610" cy="2168518"/>
          </a:xfrm>
          <a:prstGeom prst="rect">
            <a:avLst/>
          </a:prstGeom>
          <a:solidFill>
            <a:srgbClr val="FF99FF"/>
          </a:solidFill>
          <a:ln w="5715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BEE448-9387-41D1-8358-3F7A95400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161" y="316601"/>
            <a:ext cx="3052693" cy="205077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FB78EA-8CB5-42DF-BFFC-F44AA13DCB1F}"/>
              </a:ext>
            </a:extLst>
          </p:cNvPr>
          <p:cNvSpPr txBox="1"/>
          <p:nvPr/>
        </p:nvSpPr>
        <p:spPr>
          <a:xfrm>
            <a:off x="1557714" y="3944730"/>
            <a:ext cx="86536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জাঙ্ক</a:t>
            </a:r>
            <a:r>
              <a:rPr lang="en-US" sz="4400" dirty="0"/>
              <a:t> </a:t>
            </a:r>
            <a:r>
              <a:rPr lang="en-US" sz="4400" dirty="0" err="1"/>
              <a:t>ফুডে</a:t>
            </a:r>
            <a:r>
              <a:rPr lang="en-US" sz="4400" dirty="0"/>
              <a:t> </a:t>
            </a:r>
            <a:r>
              <a:rPr lang="en-US" sz="4400" dirty="0" err="1"/>
              <a:t>অত্যধিক</a:t>
            </a:r>
            <a:r>
              <a:rPr lang="en-US" sz="4400" dirty="0"/>
              <a:t> </a:t>
            </a:r>
            <a:r>
              <a:rPr lang="en-US" sz="4400" dirty="0" err="1"/>
              <a:t>চিনি,লবণ</a:t>
            </a:r>
            <a:r>
              <a:rPr lang="en-US" sz="4400" dirty="0"/>
              <a:t> ও </a:t>
            </a:r>
            <a:r>
              <a:rPr lang="en-US" sz="4400" dirty="0" err="1"/>
              <a:t>চর্বি</a:t>
            </a:r>
            <a:r>
              <a:rPr lang="en-US" sz="4400" dirty="0"/>
              <a:t> </a:t>
            </a:r>
            <a:r>
              <a:rPr lang="en-US" sz="4400" dirty="0" err="1"/>
              <a:t>থাকে</a:t>
            </a:r>
            <a:r>
              <a:rPr lang="en-US" sz="4400" dirty="0"/>
              <a:t>, </a:t>
            </a:r>
            <a:r>
              <a:rPr lang="en-US" sz="4400" dirty="0" err="1"/>
              <a:t>যা</a:t>
            </a:r>
            <a:r>
              <a:rPr lang="en-US" sz="4400" dirty="0"/>
              <a:t> </a:t>
            </a:r>
            <a:r>
              <a:rPr lang="en-US" sz="4400" dirty="0" err="1"/>
              <a:t>আমাদের</a:t>
            </a:r>
            <a:r>
              <a:rPr lang="en-US" sz="4400" dirty="0"/>
              <a:t> </a:t>
            </a:r>
            <a:r>
              <a:rPr lang="en-US" sz="4400" dirty="0" err="1"/>
              <a:t>খুব</a:t>
            </a:r>
            <a:r>
              <a:rPr lang="en-US" sz="4400" dirty="0"/>
              <a:t> </a:t>
            </a:r>
            <a:r>
              <a:rPr lang="en-US" sz="4400" dirty="0" err="1"/>
              <a:t>সামান্য</a:t>
            </a:r>
            <a:r>
              <a:rPr lang="en-US" sz="4400" dirty="0"/>
              <a:t> </a:t>
            </a:r>
            <a:r>
              <a:rPr lang="en-US" sz="4400" dirty="0" err="1"/>
              <a:t>দরকার</a:t>
            </a:r>
            <a:r>
              <a:rPr lang="en-US" sz="4400" dirty="0"/>
              <a:t> </a:t>
            </a:r>
            <a:r>
              <a:rPr lang="en-US" sz="4400" dirty="0" err="1"/>
              <a:t>হয়</a:t>
            </a:r>
            <a:r>
              <a:rPr lang="en-US" sz="44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010385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6276" y="845821"/>
            <a:ext cx="3471862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8775" y="2735332"/>
            <a:ext cx="6646863" cy="26776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স্বরুপ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ক্ষক</a:t>
            </a:r>
          </a:p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আজমপুর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সর: প্রাথ: বিদ্যালয়,</a:t>
            </a:r>
          </a:p>
          <a:p>
            <a:pPr algn="ctr"/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দর্শনা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1D20E8-B8E0-484F-A364-1506FDB1B755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829FE3C-DE5C-4BBF-86B1-1D6B1C6AED8C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BBB94A35-CAFD-451B-8F7E-024E3072BE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2747A112-6016-4E4A-A5CF-6401C1BF14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E416D02-0398-4AAE-BA4D-80107DA4AF62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7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745AAC49-E4A8-4BCC-8456-9AEAD7146D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536E2AEA-7C80-4E80-861A-95B8907BB1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330135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441" y="274920"/>
            <a:ext cx="5913120" cy="830997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জাঙ্ক ফুড খাওয়ার অপকারিতা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4ADA10-F05F-4746-8747-5983E16A7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208" y="1303844"/>
            <a:ext cx="3564371" cy="32946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B5399C-4821-421B-9EBE-7C197DAFD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1303844"/>
            <a:ext cx="5271456" cy="32946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3E3C6C-EA47-4EAF-9852-0FE0134C7100}"/>
              </a:ext>
            </a:extLst>
          </p:cNvPr>
          <p:cNvSpPr txBox="1"/>
          <p:nvPr/>
        </p:nvSpPr>
        <p:spPr>
          <a:xfrm>
            <a:off x="912583" y="5181600"/>
            <a:ext cx="9660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পুষ্টিহীনতা,অতিরিক্ত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ে।  </a:t>
            </a:r>
          </a:p>
        </p:txBody>
      </p:sp>
    </p:spTree>
    <p:extLst>
      <p:ext uri="{BB962C8B-B14F-4D97-AF65-F5344CB8AC3E}">
        <p14:creationId xmlns:p14="http://schemas.microsoft.com/office/powerpoint/2010/main" val="1203047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1BB9DD8F-FB10-4785-9842-06E02BB1F540}"/>
              </a:ext>
            </a:extLst>
          </p:cNvPr>
          <p:cNvSpPr/>
          <p:nvPr/>
        </p:nvSpPr>
        <p:spPr>
          <a:xfrm>
            <a:off x="4237841" y="231483"/>
            <a:ext cx="3008243" cy="104692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47B0B0-8A43-4322-B26B-553F4275375F}"/>
              </a:ext>
            </a:extLst>
          </p:cNvPr>
          <p:cNvSpPr txBox="1"/>
          <p:nvPr/>
        </p:nvSpPr>
        <p:spPr>
          <a:xfrm>
            <a:off x="4850296" y="341971"/>
            <a:ext cx="2014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58F990-4BC8-4107-95AB-0707A873EC2F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81FA73D-90D0-491D-98A6-30FDAC5937DA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C507695B-EF97-4E6D-AAC4-C818237821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9172EC8A-20E6-4B86-9C01-E5B6BB9C61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697A7BA-8435-4620-815B-7B662A892E09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D210B391-2384-44FE-9850-48EB597732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FE8BB233-1BD2-45FC-9F9A-DED1900449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07951E4-BD59-4439-AD17-27EBA9E3A237}"/>
              </a:ext>
            </a:extLst>
          </p:cNvPr>
          <p:cNvSpPr txBox="1"/>
          <p:nvPr/>
        </p:nvSpPr>
        <p:spPr>
          <a:xfrm>
            <a:off x="649357" y="2362200"/>
            <a:ext cx="10959547" cy="2585323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 নং:১।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কয়েকটি জাঙ্ক ফুডের নাম লিখ।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 নং:২।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জাঙ্ক ফুড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6394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535" y="119269"/>
            <a:ext cx="3258047" cy="23698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পাঠ্য পুস্তকের সাথে সংযোগ </a:t>
            </a:r>
          </a:p>
          <a:p>
            <a:pPr algn="ctr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7CFC1D-3306-4898-ADA5-3071B6BA0719}"/>
              </a:ext>
            </a:extLst>
          </p:cNvPr>
          <p:cNvGrpSpPr/>
          <p:nvPr/>
        </p:nvGrpSpPr>
        <p:grpSpPr>
          <a:xfrm>
            <a:off x="68347" y="5935098"/>
            <a:ext cx="12148612" cy="912963"/>
            <a:chOff x="21694" y="5884506"/>
            <a:chExt cx="12148612" cy="9129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EC55337-F900-4713-B6A3-9DEE4B592651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B5CBECC8-5167-4FF6-8938-9F8D9DE51F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0C3252FE-B4AB-4230-9D84-9D16D1E150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4B0E1E4-CE16-4213-92A5-EADCDA1A8A21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4F32C0CE-0CF3-46E0-9F3C-88B755538F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091CD94A-4B9A-418C-976A-DE40A5F2CB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97FBB93-3047-4F9C-ADFA-A87364E09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634" y="119269"/>
            <a:ext cx="6727371" cy="556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9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711101-415C-45F7-9782-C1EDAEFE1E35}"/>
              </a:ext>
            </a:extLst>
          </p:cNvPr>
          <p:cNvSpPr txBox="1"/>
          <p:nvPr/>
        </p:nvSpPr>
        <p:spPr>
          <a:xfrm>
            <a:off x="4605692" y="381744"/>
            <a:ext cx="2043113" cy="830997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16F42-2855-4BFA-A2E1-D0598498C26A}"/>
              </a:ext>
            </a:extLst>
          </p:cNvPr>
          <p:cNvSpPr txBox="1"/>
          <p:nvPr/>
        </p:nvSpPr>
        <p:spPr>
          <a:xfrm>
            <a:off x="1453055" y="2806262"/>
            <a:ext cx="92858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ুস্বা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 -----------------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ফুডে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……,……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……..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…………..,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A42355-2ED7-4791-A4B9-BCCFC0A10FB6}"/>
              </a:ext>
            </a:extLst>
          </p:cNvPr>
          <p:cNvSpPr txBox="1"/>
          <p:nvPr/>
        </p:nvSpPr>
        <p:spPr>
          <a:xfrm>
            <a:off x="-9934470" y="1800612"/>
            <a:ext cx="1418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CE24F0-D98E-4AD1-A96F-1C5BEE0C8A94}"/>
              </a:ext>
            </a:extLst>
          </p:cNvPr>
          <p:cNvSpPr txBox="1"/>
          <p:nvPr/>
        </p:nvSpPr>
        <p:spPr>
          <a:xfrm>
            <a:off x="-8221284" y="1786039"/>
            <a:ext cx="1418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41093-197F-4C6B-B3D6-3C65BD7D0069}"/>
              </a:ext>
            </a:extLst>
          </p:cNvPr>
          <p:cNvSpPr txBox="1"/>
          <p:nvPr/>
        </p:nvSpPr>
        <p:spPr>
          <a:xfrm>
            <a:off x="-5973115" y="1800612"/>
            <a:ext cx="1418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লবণ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F29344-E8F9-4F1F-B850-9176887AC287}"/>
              </a:ext>
            </a:extLst>
          </p:cNvPr>
          <p:cNvSpPr txBox="1"/>
          <p:nvPr/>
        </p:nvSpPr>
        <p:spPr>
          <a:xfrm>
            <a:off x="-3837949" y="1760677"/>
            <a:ext cx="1418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B453F-1333-44A6-9B6E-5CA910A5B3F1}"/>
              </a:ext>
            </a:extLst>
          </p:cNvPr>
          <p:cNvSpPr txBox="1"/>
          <p:nvPr/>
        </p:nvSpPr>
        <p:spPr>
          <a:xfrm>
            <a:off x="-1661789" y="1708538"/>
            <a:ext cx="202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পুষ্টিহীনতা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14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1.30195 0.136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4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6 -0.00602 L 1.08178 0.303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8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99596 0.313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92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95625 0.3071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13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0.51459 0.4740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5692" y="381744"/>
            <a:ext cx="2043113" cy="830997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3902" y="5316022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92C05D-ADC7-4382-BF75-8299030C5AE0}"/>
              </a:ext>
            </a:extLst>
          </p:cNvPr>
          <p:cNvGrpSpPr/>
          <p:nvPr/>
        </p:nvGrpSpPr>
        <p:grpSpPr>
          <a:xfrm>
            <a:off x="68347" y="5935098"/>
            <a:ext cx="12148612" cy="912963"/>
            <a:chOff x="21694" y="5884506"/>
            <a:chExt cx="12148612" cy="91296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167E84B-6464-4D54-B87A-9B82245AB038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2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90B64BEF-3485-4863-B221-86736C3049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302F20A8-4C94-4AB4-93DF-2895C86ECF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4A292A4-8C8B-47FC-B6C6-4E2D0BF66313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F8B935DD-F79D-4EEA-8FF0-52D639803F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B38515E2-7748-41AB-8F84-63BCC2AC17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8B21FD7-6E74-4E08-BB45-D26D81C74DDB}"/>
              </a:ext>
            </a:extLst>
          </p:cNvPr>
          <p:cNvSpPr txBox="1"/>
          <p:nvPr/>
        </p:nvSpPr>
        <p:spPr>
          <a:xfrm>
            <a:off x="2143125" y="1798934"/>
            <a:ext cx="8229600" cy="25913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নিচের কোনটি জাঙ্ক ফুড? </a:t>
            </a:r>
          </a:p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ক)ভাত</a:t>
            </a:r>
          </a:p>
          <a:p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খ)ডাল</a:t>
            </a:r>
          </a:p>
          <a:p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গ)পিজা</a:t>
            </a:r>
          </a:p>
          <a:p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ঘ)সব্জি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B88397-036E-4DDF-AB4E-505C7B358B78}"/>
                  </a:ext>
                </a:extLst>
              </p:cNvPr>
              <p:cNvSpPr txBox="1"/>
              <p:nvPr/>
            </p:nvSpPr>
            <p:spPr>
              <a:xfrm>
                <a:off x="2143125" y="3252673"/>
                <a:ext cx="592667" cy="555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2800" b="1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B88397-036E-4DDF-AB4E-505C7B358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125" y="3252673"/>
                <a:ext cx="592667" cy="5553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9101201-0D6C-405B-84A6-4C66712ACDFB}"/>
              </a:ext>
            </a:extLst>
          </p:cNvPr>
          <p:cNvSpPr txBox="1"/>
          <p:nvPr/>
        </p:nvSpPr>
        <p:spPr>
          <a:xfrm>
            <a:off x="2057400" y="4890495"/>
            <a:ext cx="840105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২।জাঙ্ক ফুড আমাদের  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73200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5692" y="381744"/>
            <a:ext cx="3173532" cy="830997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7261" y="2174108"/>
            <a:ext cx="8137478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3902" y="5316022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48204B-51C0-4C8A-9B64-4F37EFACC9CF}"/>
              </a:ext>
            </a:extLst>
          </p:cNvPr>
          <p:cNvGrpSpPr/>
          <p:nvPr/>
        </p:nvGrpSpPr>
        <p:grpSpPr>
          <a:xfrm>
            <a:off x="68347" y="5935098"/>
            <a:ext cx="12148612" cy="912963"/>
            <a:chOff x="21694" y="5884506"/>
            <a:chExt cx="12148612" cy="91296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04A2BB7-AA07-4554-BA76-BB2A39B05B2F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1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41940B5A-146E-4C85-951F-9F9BF4F986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30BDDFF4-ABE5-4644-ADB4-FD24000681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F4BE15-8044-4B5B-8FEA-811EC285943D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CDFDE6D1-360B-4C4F-A234-C6C955D46E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13C065DE-A51B-4253-B02E-E648BB0B22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456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513256">
            <a:off x="8407276" y="3531380"/>
            <a:ext cx="2227905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84704A-2232-4DB5-BB7C-D597A978C95B}"/>
              </a:ext>
            </a:extLst>
          </p:cNvPr>
          <p:cNvGrpSpPr/>
          <p:nvPr/>
        </p:nvGrpSpPr>
        <p:grpSpPr>
          <a:xfrm>
            <a:off x="68347" y="5935098"/>
            <a:ext cx="12148612" cy="912963"/>
            <a:chOff x="21694" y="5884506"/>
            <a:chExt cx="12148612" cy="9129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C7BE53-3DDD-42CB-A3F4-18C7C431613F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DCDBA729-2C39-4995-B19A-85E9F9F6FA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57881BE3-2C0E-4104-B5F4-7C17239583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51F129C-E2CB-4830-9263-AAC1C6AB8337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7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7B1AA0FA-AD77-404B-838D-2A84520879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BAF6D402-9616-4A42-9139-E9EC5C62F8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8FD8823-0671-4215-B2B2-76D670C0D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44" y="623247"/>
            <a:ext cx="5791129" cy="319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16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6136" y="876300"/>
            <a:ext cx="4957763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1565" y="3095485"/>
            <a:ext cx="7148870" cy="255454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শ্রেণি:৫ম          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বিষয়:প্রাথমিক বিজ্ঞান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৬(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632D01-CE2F-49FF-8E46-15193B792189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2F773F-08C8-40A6-979D-6B1105351E96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0205488B-DD34-4ED2-B1B9-D01FB4B081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6A440BC3-BDDD-4C68-9403-0787525B2D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FFFF8E4-7BFA-4CF3-A7DD-BEE0E792513A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7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39FB6886-F9CA-424D-8500-B30D1EA6CC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8B799738-1ECC-4B51-9365-8CDB6908F9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7225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wind.wav"/>
          </p:stSnd>
        </p:sndAc>
      </p:transition>
    </mc:Choice>
    <mc:Fallback xmlns="">
      <p:transition spd="slow">
        <p:dissolv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4844" y="444521"/>
            <a:ext cx="268605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9001" y="2702849"/>
            <a:ext cx="8872538" cy="19389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৮.৪.১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71B09E-FFAF-4B5E-B906-33B45C2EEE62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2E30F6-A5A4-4760-B39E-462524879AC3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FB62D408-4B47-47F7-AB26-45ADF003C6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E358AE51-CFAD-478C-A535-66F8648D02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3B7506B-82D6-4ADA-879A-178A1B144FB5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592FA801-1B52-411A-B995-712D31FBF2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FEE32211-CE1D-4F67-9885-B367041447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2127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ksha1.jpg">
            <a:extLst>
              <a:ext uri="{FF2B5EF4-FFF2-40B4-BE49-F238E27FC236}">
                <a16:creationId xmlns:a16="http://schemas.microsoft.com/office/drawing/2014/main" id="{5F3154AF-11EA-4CB6-8A0E-0C5FE1D03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61436"/>
            <a:ext cx="8839200" cy="4343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5391" y="3183467"/>
            <a:ext cx="9507857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BD" sz="4000" dirty="0"/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1493520"/>
            <a:ext cx="4053840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55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E08269-EBD3-4F58-9373-57D0A6F041BB}"/>
              </a:ext>
            </a:extLst>
          </p:cNvPr>
          <p:cNvSpPr txBox="1"/>
          <p:nvPr/>
        </p:nvSpPr>
        <p:spPr>
          <a:xfrm>
            <a:off x="4717774" y="60531"/>
            <a:ext cx="364434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পুণরাল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C3954-1853-4850-A629-CFDFDC3C7ACF}"/>
              </a:ext>
            </a:extLst>
          </p:cNvPr>
          <p:cNvSpPr txBox="1"/>
          <p:nvPr/>
        </p:nvSpPr>
        <p:spPr>
          <a:xfrm>
            <a:off x="1510747" y="59322"/>
            <a:ext cx="9170505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স্বাস্থ্যসম্মত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B7DBA4-6E13-4EC3-99D5-C0EC8049A9DB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DE8B847-27EA-44F5-AE9F-17CF43F83444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A45AB8C5-04C6-4CCF-9DFA-0A066776DF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6E528238-C336-4A5C-9493-F25024D30F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0F2EFAC-BCE1-470E-92CB-4AFBC96BC9BF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9E90EF70-E706-4E9C-A2CE-2F9730C6EC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7E6FB15C-11A8-4EDB-8526-566A0B0234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4EACFA-F8A1-4131-BBB6-D858CA983AA5}"/>
              </a:ext>
            </a:extLst>
          </p:cNvPr>
          <p:cNvGrpSpPr/>
          <p:nvPr/>
        </p:nvGrpSpPr>
        <p:grpSpPr>
          <a:xfrm>
            <a:off x="671498" y="863917"/>
            <a:ext cx="10785653" cy="5163945"/>
            <a:chOff x="671498" y="863917"/>
            <a:chExt cx="10785653" cy="516394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90F560C-90B1-46D2-831B-AEF32D33D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24" y="863917"/>
              <a:ext cx="2621280" cy="2571750"/>
            </a:xfrm>
            <a:prstGeom prst="rect">
              <a:avLst/>
            </a:prstGeom>
            <a:ln w="57150">
              <a:solidFill>
                <a:schemeClr val="accent1"/>
              </a:solidFill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51E111-683C-4F60-8460-2E1D530755D5}"/>
                </a:ext>
              </a:extLst>
            </p:cNvPr>
            <p:cNvSpPr txBox="1"/>
            <p:nvPr/>
          </p:nvSpPr>
          <p:spPr>
            <a:xfrm>
              <a:off x="5162613" y="1595794"/>
              <a:ext cx="1645920" cy="1107996"/>
            </a:xfrm>
            <a:prstGeom prst="rect">
              <a:avLst/>
            </a:prstGeom>
            <a:solidFill>
              <a:srgbClr val="00FF00"/>
            </a:solidFill>
            <a:ln w="5715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6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চিপ্‌স</a:t>
              </a:r>
              <a:endPara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CE180BD-546A-4AEA-9E6A-24CC4940F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98" y="3789664"/>
              <a:ext cx="3916846" cy="223819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9522200-41A1-417C-BEF2-54565BDC4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305" y="960615"/>
              <a:ext cx="3804846" cy="214022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992436-1216-4EDF-96CB-8A4AADFC57D4}"/>
                </a:ext>
              </a:extLst>
            </p:cNvPr>
            <p:cNvSpPr txBox="1"/>
            <p:nvPr/>
          </p:nvSpPr>
          <p:spPr>
            <a:xfrm>
              <a:off x="4941735" y="4379459"/>
              <a:ext cx="1645920" cy="1107996"/>
            </a:xfrm>
            <a:prstGeom prst="rect">
              <a:avLst/>
            </a:prstGeom>
            <a:solidFill>
              <a:srgbClr val="00FF00"/>
            </a:solidFill>
            <a:ln w="5715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কলা</a:t>
              </a:r>
              <a:endPara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DBA028-2230-4E03-A1F3-EAA767988EB6}"/>
                </a:ext>
              </a:extLst>
            </p:cNvPr>
            <p:cNvSpPr txBox="1"/>
            <p:nvPr/>
          </p:nvSpPr>
          <p:spPr>
            <a:xfrm>
              <a:off x="9032247" y="3416448"/>
              <a:ext cx="1645920" cy="1107996"/>
            </a:xfrm>
            <a:prstGeom prst="rect">
              <a:avLst/>
            </a:prstGeom>
            <a:solidFill>
              <a:srgbClr val="00FF00"/>
            </a:solidFill>
            <a:ln w="5715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দুধ</a:t>
              </a:r>
              <a:endPara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4950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7758A9-F8B1-4CCF-B39A-3A2C4F57EC78}"/>
              </a:ext>
            </a:extLst>
          </p:cNvPr>
          <p:cNvSpPr txBox="1"/>
          <p:nvPr/>
        </p:nvSpPr>
        <p:spPr>
          <a:xfrm>
            <a:off x="4081670" y="1447473"/>
            <a:ext cx="402866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A815ED-069B-4BF2-87BC-7B33BC185B08}"/>
              </a:ext>
            </a:extLst>
          </p:cNvPr>
          <p:cNvSpPr txBox="1"/>
          <p:nvPr/>
        </p:nvSpPr>
        <p:spPr>
          <a:xfrm>
            <a:off x="756745" y="3254746"/>
            <a:ext cx="10042634" cy="76944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জাঙ্ক ফুড আমাদের  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71C2AD-1CB6-4C42-B70E-9C1D93E69EE0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AE36688-3F58-4AA8-8224-A28A2A4E0DBE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C53BCEE9-A76F-4E10-87E5-06A2A0A890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AE26D5A1-077F-4122-906E-934EC7D371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A1257C9-0F4D-41AF-9AB5-F0EED81E3AE6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7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8C06492E-002F-4F26-875D-F4589E9952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CBC204BE-4CFB-4D98-AB51-CE82797A2D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E3F5B54-CC86-40E8-87D7-02EF9E44FFBC}"/>
              </a:ext>
            </a:extLst>
          </p:cNvPr>
          <p:cNvSpPr txBox="1"/>
          <p:nvPr/>
        </p:nvSpPr>
        <p:spPr>
          <a:xfrm>
            <a:off x="2650435" y="132522"/>
            <a:ext cx="711641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3997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7191" r="17922" b="42674"/>
          <a:stretch/>
        </p:blipFill>
        <p:spPr>
          <a:xfrm>
            <a:off x="1307020" y="1718449"/>
            <a:ext cx="4583468" cy="3028109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345675" y="5015605"/>
            <a:ext cx="3200400" cy="830997"/>
          </a:xfrm>
          <a:prstGeom prst="rect">
            <a:avLst/>
          </a:prstGeom>
          <a:solidFill>
            <a:srgbClr val="FF66FF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কোমল পানীয়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42012" y="482633"/>
            <a:ext cx="41079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85A17-1A9E-4DB3-BEE7-25623A078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69" y="1718450"/>
            <a:ext cx="3658259" cy="30335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BF0F251-EF79-477B-BB12-377BA4A882BC}"/>
              </a:ext>
            </a:extLst>
          </p:cNvPr>
          <p:cNvGrpSpPr/>
          <p:nvPr/>
        </p:nvGrpSpPr>
        <p:grpSpPr>
          <a:xfrm>
            <a:off x="43388" y="5918885"/>
            <a:ext cx="12148612" cy="912963"/>
            <a:chOff x="21694" y="5884506"/>
            <a:chExt cx="12148612" cy="91296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C66F000-61B7-4A19-BB15-1F1E7413A1D4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4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723B43C7-21B5-4314-A00C-B75C5BC337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A76D7053-6CF0-44C4-B3D1-E4E3FA2600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E6D89EC-E8E4-4E60-835E-4B1EEF2911B3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12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B1859841-B496-404C-84A0-C47668EF64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0C06B1B1-A876-4CC2-9259-3AA4D91605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60652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59772" y="4885526"/>
            <a:ext cx="2682240" cy="83099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বার্গার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2012" y="496839"/>
            <a:ext cx="410797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061D74-44CB-4EB3-9584-A8169D633D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51" y="1852526"/>
            <a:ext cx="4912139" cy="27630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25ECF4-F786-41CA-8C9F-7512D7384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11" y="1797032"/>
            <a:ext cx="5010794" cy="28185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DA843E-EC00-4DCE-98FD-532DA9B8FB10}"/>
              </a:ext>
            </a:extLst>
          </p:cNvPr>
          <p:cNvSpPr txBox="1"/>
          <p:nvPr/>
        </p:nvSpPr>
        <p:spPr>
          <a:xfrm>
            <a:off x="8318559" y="4882772"/>
            <a:ext cx="2682240" cy="83099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96A1CD-BB56-4E44-8BFE-5BA06E7DC80C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20D2AC3-39DC-4F4E-BED5-C7136CDD9A14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7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0774D968-19C9-491D-8E48-74D14D665A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D833E2B1-E074-4F94-B981-50702F0737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3BC6E3-E615-4439-A125-E9CA1C4963DB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15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87B82B89-59D8-497A-BF06-05E84F0BC7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49AC4F2A-7C70-4C0C-860F-012E61621B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77334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</TotalTime>
  <Words>508</Words>
  <Application>Microsoft Office PowerPoint</Application>
  <PresentationFormat>Widescreen</PresentationFormat>
  <Paragraphs>93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Sarup</cp:lastModifiedBy>
  <cp:revision>181</cp:revision>
  <dcterms:created xsi:type="dcterms:W3CDTF">2016-10-17T04:16:27Z</dcterms:created>
  <dcterms:modified xsi:type="dcterms:W3CDTF">2020-07-05T16:36:58Z</dcterms:modified>
</cp:coreProperties>
</file>