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95" r:id="rId4"/>
    <p:sldId id="298" r:id="rId5"/>
    <p:sldId id="297" r:id="rId6"/>
    <p:sldId id="289" r:id="rId7"/>
    <p:sldId id="305" r:id="rId8"/>
    <p:sldId id="291" r:id="rId9"/>
    <p:sldId id="310" r:id="rId10"/>
    <p:sldId id="311" r:id="rId11"/>
    <p:sldId id="309" r:id="rId12"/>
    <p:sldId id="276" r:id="rId13"/>
    <p:sldId id="313" r:id="rId14"/>
    <p:sldId id="316" r:id="rId15"/>
    <p:sldId id="308" r:id="rId16"/>
    <p:sldId id="318" r:id="rId17"/>
    <p:sldId id="319" r:id="rId18"/>
    <p:sldId id="317" r:id="rId19"/>
    <p:sldId id="307" r:id="rId20"/>
    <p:sldId id="314" r:id="rId21"/>
    <p:sldId id="31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992303" y="852444"/>
            <a:ext cx="6131859" cy="72614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আজকের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সবাইকে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শুভেচ্ছা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68" y="1676798"/>
            <a:ext cx="3091614" cy="3536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Group 4"/>
          <p:cNvGrpSpPr/>
          <p:nvPr/>
        </p:nvGrpSpPr>
        <p:grpSpPr>
          <a:xfrm>
            <a:off x="52912" y="-14715"/>
            <a:ext cx="12172005" cy="6858000"/>
            <a:chOff x="131295" y="0"/>
            <a:chExt cx="12172005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/>
          <p:nvPr/>
        </p:nvCxnSpPr>
        <p:spPr>
          <a:xfrm>
            <a:off x="481923" y="492816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4189" y="599692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2540" y="6105099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7943" y="6259039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1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58625" y="5782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1025" y="7306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455" y="6070647"/>
            <a:ext cx="11206698" cy="7663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225" y="6199094"/>
            <a:ext cx="11338928" cy="76200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1" y="1051391"/>
            <a:ext cx="2461653" cy="2265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21" y="1051389"/>
            <a:ext cx="2127668" cy="22650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94" y="1051389"/>
            <a:ext cx="2388324" cy="22650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693858" y="3558111"/>
            <a:ext cx="3615246" cy="314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3306" y="4302332"/>
            <a:ext cx="8592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62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18284" y="518413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7892" y="642371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455" y="6070647"/>
            <a:ext cx="11206698" cy="7663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225" y="6199094"/>
            <a:ext cx="11338928" cy="76200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36" y="846868"/>
            <a:ext cx="2709247" cy="2141761"/>
          </a:xfrm>
          <a:prstGeom prst="rect">
            <a:avLst/>
          </a:prstGeom>
        </p:spPr>
      </p:pic>
      <p:pic>
        <p:nvPicPr>
          <p:cNvPr id="14" name="Picture 13" descr="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583" y="899827"/>
            <a:ext cx="2581169" cy="21439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83859" y="3196210"/>
            <a:ext cx="3842329" cy="449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দোলনচাঁপা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29236" y="4200352"/>
            <a:ext cx="7570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পাপড়ি-ঠিক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11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16" name="Picture 15" descr="sapla-02-thumbn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611" y="1035982"/>
            <a:ext cx="3004636" cy="26564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39" y="1035982"/>
            <a:ext cx="2902128" cy="2756089"/>
          </a:xfrm>
          <a:prstGeom prst="rect">
            <a:avLst/>
          </a:prstGeom>
        </p:spPr>
      </p:pic>
      <p:pic>
        <p:nvPicPr>
          <p:cNvPr id="18" name="Picture 17" descr="shaplafu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172" y="1035983"/>
            <a:ext cx="2837287" cy="281288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24957" y="3904654"/>
            <a:ext cx="4316505" cy="259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2920" y="608790"/>
            <a:ext cx="11428966" cy="3708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2920" y="703465"/>
            <a:ext cx="11275945" cy="17430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2920" y="6095860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8284" y="6215483"/>
            <a:ext cx="11360581" cy="59811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19097" y="4480033"/>
            <a:ext cx="8296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সাদা,লাল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58625" y="5782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1025" y="7306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455" y="6070647"/>
            <a:ext cx="11206698" cy="7663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225" y="6199094"/>
            <a:ext cx="11338928" cy="76200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25" y="1515738"/>
            <a:ext cx="4996824" cy="37151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14280" y="883024"/>
            <a:ext cx="4168588" cy="551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2693514" y="1486160"/>
            <a:ext cx="1618555" cy="3744745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তোমার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পাঠ্য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বইয়ের</a:t>
            </a:r>
            <a:r>
              <a:rPr lang="en-US" sz="2400" dirty="0" smtClean="0">
                <a:solidFill>
                  <a:schemeClr val="tx1"/>
                </a:solidFill>
              </a:rPr>
              <a:t> ২৮ </a:t>
            </a:r>
            <a:r>
              <a:rPr lang="en-US" sz="2400" dirty="0" err="1" smtClean="0">
                <a:solidFill>
                  <a:schemeClr val="tx1"/>
                </a:solidFill>
              </a:rPr>
              <a:t>নং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পৃষ্ঠা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খোল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58625" y="5782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1025" y="7306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455" y="6070647"/>
            <a:ext cx="11206698" cy="7663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225" y="6199094"/>
            <a:ext cx="11338928" cy="76200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16" y="2030308"/>
            <a:ext cx="5172176" cy="3887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974106" y="936047"/>
            <a:ext cx="4289278" cy="833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58625" y="5782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1025" y="7306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455" y="6070647"/>
            <a:ext cx="11206698" cy="7663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225" y="6199094"/>
            <a:ext cx="11338928" cy="76200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2" y="1900676"/>
            <a:ext cx="6298155" cy="3784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ctangle 19"/>
          <p:cNvSpPr/>
          <p:nvPr/>
        </p:nvSpPr>
        <p:spPr>
          <a:xfrm>
            <a:off x="2781653" y="941314"/>
            <a:ext cx="6714524" cy="7664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38455" y="518413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8455" y="689843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455" y="6070647"/>
            <a:ext cx="11206698" cy="7663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225" y="6199094"/>
            <a:ext cx="11338928" cy="76200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82545" y="948338"/>
            <a:ext cx="249639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3" y="1748001"/>
            <a:ext cx="3213758" cy="25855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40" y="1823613"/>
            <a:ext cx="3199836" cy="25099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75646" y="4730770"/>
            <a:ext cx="2353258" cy="48655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সুর্যমূখী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923986" y="4495112"/>
            <a:ext cx="2201699" cy="47131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2800" dirty="0" smtClean="0"/>
              <a:t>  </a:t>
            </a:r>
            <a:r>
              <a:rPr lang="en-US" dirty="0" smtClean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9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38455" y="518413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8455" y="689843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455" y="6070647"/>
            <a:ext cx="11206698" cy="7663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225" y="6199094"/>
            <a:ext cx="11338928" cy="76200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94807" y="1089873"/>
            <a:ext cx="336176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বিভিন্ন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রঙের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2" name="Picture 11" descr="k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80" y="1912002"/>
            <a:ext cx="2663714" cy="26702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1" y="1930213"/>
            <a:ext cx="2589223" cy="2458357"/>
          </a:xfrm>
          <a:prstGeom prst="rect">
            <a:avLst/>
          </a:prstGeom>
        </p:spPr>
      </p:pic>
      <p:pic>
        <p:nvPicPr>
          <p:cNvPr id="14" name="Picture 13" descr="shaplafu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4807" y="1955056"/>
            <a:ext cx="2569227" cy="25656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9723" y="4795955"/>
            <a:ext cx="2641571" cy="329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কলাবতী </a:t>
            </a:r>
            <a:r>
              <a:rPr lang="en-US" sz="2800" dirty="0" smtClean="0"/>
              <a:t>  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4216867" y="4736717"/>
            <a:ext cx="2647167" cy="44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13588" y="4772217"/>
            <a:ext cx="2598497" cy="388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/>
              <a:t>  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3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58625" y="5782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1025" y="7306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455" y="6070647"/>
            <a:ext cx="11206698" cy="7663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225" y="6199094"/>
            <a:ext cx="11338928" cy="76200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72000" y="902054"/>
            <a:ext cx="2407023" cy="551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দলীয়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4572000" y="1580870"/>
            <a:ext cx="2380130" cy="6992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5009" y="2303240"/>
            <a:ext cx="824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5009" y="2949571"/>
            <a:ext cx="824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4668" y="3805993"/>
            <a:ext cx="824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9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58625" y="5782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1025" y="7306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455" y="6070647"/>
            <a:ext cx="11206698" cy="7663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225" y="6199094"/>
            <a:ext cx="11338928" cy="76200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61774" y="1010333"/>
            <a:ext cx="3160059" cy="5705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3420368" y="2652675"/>
            <a:ext cx="5741894" cy="3025588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ফুলের নাম বল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6470" y="1861279"/>
            <a:ext cx="2554941" cy="510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8871" y="2429017"/>
            <a:ext cx="458544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সহাকারী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চৌড়া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নয়াবাড়ী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স.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প্রা.বিদ্যালয়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কালিগঞ্জ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91" y="2337648"/>
            <a:ext cx="2265281" cy="2554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lowchart: Decision 4"/>
          <p:cNvSpPr/>
          <p:nvPr/>
        </p:nvSpPr>
        <p:spPr>
          <a:xfrm>
            <a:off x="3022432" y="813287"/>
            <a:ext cx="6690167" cy="1554488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18" y="2212394"/>
            <a:ext cx="2123073" cy="357256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58624" y="499578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1025" y="58633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8624" y="6113985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5543" y="6251397"/>
            <a:ext cx="11360581" cy="89541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4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58625" y="5782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1025" y="7306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455" y="6070647"/>
            <a:ext cx="11206698" cy="7663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225" y="6199094"/>
            <a:ext cx="11338928" cy="76200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ertical Scroll 12"/>
          <p:cNvSpPr/>
          <p:nvPr/>
        </p:nvSpPr>
        <p:spPr>
          <a:xfrm>
            <a:off x="4909463" y="2244258"/>
            <a:ext cx="3103696" cy="3603812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পরিচিত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ফুলের নাম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7153" y="927847"/>
            <a:ext cx="3348318" cy="5006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3841" y="1580870"/>
            <a:ext cx="2554941" cy="510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0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58625" y="5782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1025" y="7306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455" y="6070647"/>
            <a:ext cx="11206698" cy="7663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225" y="6199094"/>
            <a:ext cx="11338928" cy="76200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99" y="2066176"/>
            <a:ext cx="3313579" cy="3719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563803" y="924205"/>
            <a:ext cx="5150224" cy="10085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ধন্যবাদ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90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6093" y="1936575"/>
            <a:ext cx="4566958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: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(পাঠ-২)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পঠ্যাংশ:সূর্যমুখী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গাঁদা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---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051819" y="980259"/>
            <a:ext cx="4286250" cy="81438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</a:rPr>
              <a:t>পাঠ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endParaRPr lang="en-GB" sz="3600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4790" r="3863" b="-361"/>
          <a:stretch/>
        </p:blipFill>
        <p:spPr>
          <a:xfrm>
            <a:off x="7235452" y="1936575"/>
            <a:ext cx="2460036" cy="33143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51" y="1936575"/>
            <a:ext cx="1023520" cy="32818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35094" y="624592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6240" y="50027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4655" y="6137173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2760" y="6259039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9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733864" y="759756"/>
            <a:ext cx="2729419" cy="820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শিখনফল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1701386" y="1815352"/>
            <a:ext cx="8794376" cy="3966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শোনাঃ১.১.১, ১.২.১, ১.৩.১, ১.৩.২, ১.৩.৩, ৩.১.২, ৩.২.১, ৩.২.২,৩২৩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বলাঃ</a:t>
            </a:r>
            <a:r>
              <a:rPr lang="en-US" sz="2400" dirty="0" smtClean="0">
                <a:solidFill>
                  <a:schemeClr val="tx1"/>
                </a:solidFill>
              </a:rPr>
              <a:t>  ১.১.১, ১.১.২, ১.৩.২, ২.৫.২, ২.৬.১, ২.৬.২, ২.৬.৩, ৪.১.১.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লেখাঃ</a:t>
            </a:r>
            <a:r>
              <a:rPr lang="en-US" sz="2400" dirty="0" smtClean="0">
                <a:solidFill>
                  <a:schemeClr val="tx1"/>
                </a:solidFill>
              </a:rPr>
              <a:t>  ১.৪.১ 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8282" y="699945"/>
            <a:ext cx="11240318" cy="2254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7617" y="599605"/>
            <a:ext cx="11100983" cy="4248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7617" y="6171909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8019" y="597189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9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020" y="1799848"/>
            <a:ext cx="4816399" cy="3986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56" y="1799848"/>
            <a:ext cx="4482747" cy="3986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3707743" y="931550"/>
            <a:ext cx="455855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</a:t>
            </a:r>
            <a:r>
              <a:rPr lang="en-US" sz="3200" dirty="0" err="1" smtClean="0"/>
              <a:t>এসো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দেখি</a:t>
            </a:r>
            <a:r>
              <a:rPr lang="en-US" sz="3200" dirty="0" smtClean="0"/>
              <a:t> </a:t>
            </a:r>
            <a:endParaRPr lang="en-GB" sz="3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57617" y="599605"/>
            <a:ext cx="11100983" cy="4248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48083" y="739800"/>
            <a:ext cx="11100983" cy="4248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38549" y="6093327"/>
            <a:ext cx="11100983" cy="4248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90133" y="6237617"/>
            <a:ext cx="11388732" cy="45787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027727" y="883024"/>
            <a:ext cx="4679577" cy="6454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পূর্বজ্ঞান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যাচাই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5802" y="1677633"/>
            <a:ext cx="5311679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1717" y="3892136"/>
            <a:ext cx="5399196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8625" y="5782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1025" y="7306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8284" y="6046828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8625" y="6215483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9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346955" y="1051952"/>
            <a:ext cx="5257467" cy="7530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592727" y="2738773"/>
            <a:ext cx="4585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ফুলফল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8625" y="5782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1025" y="73062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455" y="6070647"/>
            <a:ext cx="11206698" cy="7663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225" y="6199094"/>
            <a:ext cx="11338928" cy="76200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058765" y="3663202"/>
            <a:ext cx="3307766" cy="310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2800" dirty="0" smtClean="0"/>
              <a:t>  </a:t>
            </a:r>
            <a:r>
              <a:rPr lang="en-US" dirty="0" smtClean="0"/>
              <a:t>   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913" y="-107576"/>
            <a:ext cx="12139088" cy="6858000"/>
            <a:chOff x="131295" y="0"/>
            <a:chExt cx="12172005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84" y="914266"/>
            <a:ext cx="2522208" cy="2567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78" y="947226"/>
            <a:ext cx="2416089" cy="2585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60" y="931992"/>
            <a:ext cx="2382604" cy="2562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28" y="947226"/>
            <a:ext cx="2353258" cy="250991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55442" y="502059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4010" y="6217931"/>
            <a:ext cx="11286951" cy="39073"/>
          </a:xfrm>
          <a:prstGeom prst="line">
            <a:avLst/>
          </a:prstGeom>
          <a:ln w="22225">
            <a:solidFill>
              <a:srgbClr val="FFFF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830" y="602257"/>
            <a:ext cx="11466056" cy="78905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5442" y="6073401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32269" y="3723203"/>
            <a:ext cx="3240741" cy="250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সুর্যমূখী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88362" y="4731232"/>
            <a:ext cx="7960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</a:t>
            </a:r>
            <a:r>
              <a:rPr lang="en-US" sz="3200" dirty="0" err="1" smtClean="0">
                <a:solidFill>
                  <a:schemeClr val="bg1"/>
                </a:solidFill>
              </a:rPr>
              <a:t>সুর্যমূখী</a:t>
            </a:r>
            <a:r>
              <a:rPr lang="en-US" sz="3200" dirty="0" smtClean="0">
                <a:solidFill>
                  <a:schemeClr val="bg1"/>
                </a:solidFill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</a:rPr>
              <a:t>গাঁদা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ফুলের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রঙ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হলুদ</a:t>
            </a:r>
            <a:r>
              <a:rPr lang="en-US" sz="3200" dirty="0" smtClean="0">
                <a:solidFill>
                  <a:schemeClr val="bg1"/>
                </a:solidFill>
              </a:rPr>
              <a:t> ।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742" y="0"/>
            <a:ext cx="12172005" cy="6858000"/>
            <a:chOff x="131295" y="0"/>
            <a:chExt cx="12172005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6427694"/>
              <a:ext cx="12172005" cy="4303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5" y="214937"/>
              <a:ext cx="273542" cy="653421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418" y="0"/>
              <a:ext cx="278665" cy="657759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38455" y="497895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8626" y="609514"/>
            <a:ext cx="11360581" cy="119622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455" y="6122964"/>
            <a:ext cx="11206698" cy="76639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6225" y="6199094"/>
            <a:ext cx="11338928" cy="76200"/>
          </a:xfrm>
          <a:prstGeom prst="line">
            <a:avLst/>
          </a:prstGeom>
          <a:ln w="22225">
            <a:solidFill>
              <a:srgbClr val="FFC000">
                <a:alpha val="82000"/>
              </a:srgbClr>
            </a:solidFill>
            <a:prstDash val="sysDash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16" y="913700"/>
            <a:ext cx="1878236" cy="1923905"/>
          </a:xfrm>
          <a:prstGeom prst="rect">
            <a:avLst/>
          </a:prstGeom>
        </p:spPr>
      </p:pic>
      <p:pic>
        <p:nvPicPr>
          <p:cNvPr id="14" name="Picture 13" descr="k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541" y="889892"/>
            <a:ext cx="1966689" cy="19715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709981" y="3013070"/>
            <a:ext cx="2641571" cy="348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কলাবতী </a:t>
            </a:r>
            <a:r>
              <a:rPr lang="en-US" sz="2800" dirty="0" smtClean="0"/>
              <a:t>  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98" y="886441"/>
            <a:ext cx="1948519" cy="1850036"/>
          </a:xfrm>
          <a:prstGeom prst="rect">
            <a:avLst/>
          </a:prstGeom>
        </p:spPr>
      </p:pic>
      <p:pic>
        <p:nvPicPr>
          <p:cNvPr id="21" name="Picture 20" descr="jjj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9107" y="920438"/>
            <a:ext cx="1760190" cy="1988679"/>
          </a:xfrm>
          <a:prstGeom prst="rect">
            <a:avLst/>
          </a:prstGeom>
        </p:spPr>
      </p:pic>
      <p:pic>
        <p:nvPicPr>
          <p:cNvPr id="22" name="Picture 21" descr="PervezusRobinus_1225648129_3-Hibiscus_0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3174" y="886441"/>
            <a:ext cx="2031550" cy="205229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257638" y="3195232"/>
            <a:ext cx="4431307" cy="333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/>
              <a:t>  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76858" y="4055403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কলাবতী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1210</TotalTime>
  <Words>294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NikoshBAN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181</cp:revision>
  <dcterms:created xsi:type="dcterms:W3CDTF">2019-12-03T16:03:02Z</dcterms:created>
  <dcterms:modified xsi:type="dcterms:W3CDTF">2020-06-12T11:04:45Z</dcterms:modified>
</cp:coreProperties>
</file>