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8" r:id="rId3"/>
    <p:sldId id="277" r:id="rId4"/>
    <p:sldId id="263" r:id="rId5"/>
    <p:sldId id="267" r:id="rId6"/>
    <p:sldId id="266" r:id="rId7"/>
    <p:sldId id="265" r:id="rId8"/>
    <p:sldId id="273" r:id="rId9"/>
    <p:sldId id="256" r:id="rId10"/>
    <p:sldId id="257" r:id="rId11"/>
    <p:sldId id="258" r:id="rId12"/>
    <p:sldId id="260" r:id="rId13"/>
    <p:sldId id="259" r:id="rId14"/>
    <p:sldId id="261" r:id="rId15"/>
    <p:sldId id="274" r:id="rId16"/>
    <p:sldId id="279" r:id="rId17"/>
    <p:sldId id="269" r:id="rId18"/>
    <p:sldId id="276" r:id="rId19"/>
    <p:sldId id="275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B81"/>
    <a:srgbClr val="C2F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33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00FD-B193-4A62-8B0B-3A30EFBA269F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D71A-F75B-4E28-AFE6-8CAF2C5A42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00FD-B193-4A62-8B0B-3A30EFBA269F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D71A-F75B-4E28-AFE6-8CAF2C5A42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00FD-B193-4A62-8B0B-3A30EFBA269F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D71A-F75B-4E28-AFE6-8CAF2C5A42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>
              <a:spcBef>
                <a:spcPts val="900"/>
              </a:spcBef>
              <a:buNone/>
              <a:defRPr sz="180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4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1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978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3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329184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624666"/>
            <a:ext cx="329184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828800"/>
            <a:ext cx="329184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624666"/>
            <a:ext cx="329184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4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0" y="1828801"/>
            <a:ext cx="4457700" cy="347662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999" y="1828801"/>
            <a:ext cx="2194560" cy="3476625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00FD-B193-4A62-8B0B-3A30EFBA269F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D71A-F75B-4E28-AFE6-8CAF2C5A42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6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436" y="5791200"/>
            <a:ext cx="6086564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5715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744327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71436" y="5181600"/>
            <a:ext cx="2674620" cy="493776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0" indent="0">
              <a:spcBef>
                <a:spcPts val="900"/>
              </a:spcBef>
              <a:buNone/>
              <a:defRPr sz="1350"/>
            </a:lvl2pPr>
            <a:lvl3pPr marL="0" indent="0">
              <a:spcBef>
                <a:spcPts val="900"/>
              </a:spcBef>
              <a:buNone/>
              <a:defRPr sz="1350"/>
            </a:lvl3pPr>
            <a:lvl4pPr marL="0" indent="0">
              <a:spcBef>
                <a:spcPts val="900"/>
              </a:spcBef>
              <a:buNone/>
              <a:defRPr sz="1350"/>
            </a:lvl4pPr>
            <a:lvl5pPr marL="0" indent="0">
              <a:spcBef>
                <a:spcPts val="900"/>
              </a:spcBef>
              <a:buNone/>
              <a:defRPr sz="135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39751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4147926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175036" y="5181600"/>
            <a:ext cx="2674620" cy="493776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0" indent="0">
              <a:spcBef>
                <a:spcPts val="900"/>
              </a:spcBef>
              <a:buNone/>
              <a:defRPr sz="1350"/>
            </a:lvl2pPr>
            <a:lvl3pPr marL="0" indent="0">
              <a:spcBef>
                <a:spcPts val="900"/>
              </a:spcBef>
              <a:buNone/>
              <a:defRPr sz="1350"/>
            </a:lvl3pPr>
            <a:lvl4pPr marL="0" indent="0">
              <a:spcBef>
                <a:spcPts val="900"/>
              </a:spcBef>
              <a:buNone/>
              <a:defRPr sz="1350"/>
            </a:lvl4pPr>
            <a:lvl5pPr marL="0" indent="0">
              <a:spcBef>
                <a:spcPts val="900"/>
              </a:spcBef>
              <a:buNone/>
              <a:defRPr sz="135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11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436" y="5305425"/>
            <a:ext cx="6078062" cy="57992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571500" y="933450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743916" y="1113023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0" indent="0">
              <a:spcBef>
                <a:spcPts val="900"/>
              </a:spcBef>
              <a:buNone/>
              <a:defRPr sz="1350"/>
            </a:lvl2pPr>
            <a:lvl3pPr marL="0" indent="0">
              <a:spcBef>
                <a:spcPts val="900"/>
              </a:spcBef>
              <a:buNone/>
              <a:defRPr sz="1350"/>
            </a:lvl3pPr>
            <a:lvl4pPr marL="0" indent="0">
              <a:spcBef>
                <a:spcPts val="900"/>
              </a:spcBef>
              <a:buNone/>
              <a:defRPr sz="1350"/>
            </a:lvl4pPr>
            <a:lvl5pPr marL="0" indent="0">
              <a:spcBef>
                <a:spcPts val="900"/>
              </a:spcBef>
              <a:buNone/>
              <a:defRPr sz="135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4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4"/>
            <a:ext cx="9141714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8050" y="365126"/>
            <a:ext cx="16002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3136900" y="265045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3318326" y="436316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612141" y="384724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12141" y="2478362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612141" y="4572000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3136900" y="3448512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3318326" y="3619783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3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365125"/>
            <a:ext cx="13715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2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00FD-B193-4A62-8B0B-3A30EFBA269F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D71A-F75B-4E28-AFE6-8CAF2C5A42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00FD-B193-4A62-8B0B-3A30EFBA269F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D71A-F75B-4E28-AFE6-8CAF2C5A42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00FD-B193-4A62-8B0B-3A30EFBA269F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D71A-F75B-4E28-AFE6-8CAF2C5A42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00FD-B193-4A62-8B0B-3A30EFBA269F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D71A-F75B-4E28-AFE6-8CAF2C5A42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00FD-B193-4A62-8B0B-3A30EFBA269F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D71A-F75B-4E28-AFE6-8CAF2C5A42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00FD-B193-4A62-8B0B-3A30EFBA269F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D71A-F75B-4E28-AFE6-8CAF2C5A42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00FD-B193-4A62-8B0B-3A30EFBA269F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D71A-F75B-4E28-AFE6-8CAF2C5A42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B00FD-B193-4A62-8B0B-3A30EFBA269F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9D71A-F75B-4E28-AFE6-8CAF2C5A42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7350" y="6416676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57800" y="6416676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16676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6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7850" y="1875198"/>
            <a:ext cx="5219700" cy="857250"/>
          </a:xfrm>
        </p:spPr>
        <p:txBody>
          <a:bodyPr>
            <a:noAutofit/>
          </a:bodyPr>
          <a:lstStyle/>
          <a:p>
            <a:pPr algn="ctr"/>
            <a:r>
              <a:rPr lang="en-US" sz="495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9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9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9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0275" y="3096625"/>
            <a:ext cx="4514850" cy="1610725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035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4925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Sun 3"/>
          <p:cNvSpPr/>
          <p:nvPr/>
        </p:nvSpPr>
        <p:spPr>
          <a:xfrm>
            <a:off x="0" y="857250"/>
            <a:ext cx="1257300" cy="1206744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0" y="1136301"/>
            <a:ext cx="637960" cy="648642"/>
          </a:xfrm>
          <a:prstGeom prst="flowChartConnector">
            <a:avLst/>
          </a:prstGeom>
        </p:spPr>
      </p:pic>
      <p:sp>
        <p:nvSpPr>
          <p:cNvPr id="8" name="Cloud 7"/>
          <p:cNvSpPr/>
          <p:nvPr/>
        </p:nvSpPr>
        <p:spPr>
          <a:xfrm>
            <a:off x="3914775" y="1110971"/>
            <a:ext cx="1085850" cy="40005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ud Callout 37"/>
          <p:cNvSpPr/>
          <p:nvPr/>
        </p:nvSpPr>
        <p:spPr>
          <a:xfrm>
            <a:off x="351020" y="3974890"/>
            <a:ext cx="3916180" cy="2362200"/>
          </a:xfrm>
          <a:prstGeom prst="cloudCallout">
            <a:avLst>
              <a:gd name="adj1" fmla="val 53155"/>
              <a:gd name="adj2" fmla="val 37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ইসিজি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হৃদরোগ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  <a:p>
            <a:pPr algn="ctr"/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13610" y="750760"/>
            <a:ext cx="868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loud Callout 38"/>
          <p:cNvSpPr/>
          <p:nvPr/>
        </p:nvSpPr>
        <p:spPr>
          <a:xfrm>
            <a:off x="4906780" y="1381590"/>
            <a:ext cx="3715060" cy="114300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ইসিজি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600" dirty="0">
              <a:latin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8" name="Picture 7" descr="tf-3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633330" y="973110"/>
            <a:ext cx="402336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tf-6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497050" y="3839980"/>
            <a:ext cx="402336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43840" y="243840"/>
            <a:ext cx="86106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ud Callout 37"/>
          <p:cNvSpPr/>
          <p:nvPr/>
        </p:nvSpPr>
        <p:spPr>
          <a:xfrm>
            <a:off x="304800" y="3733800"/>
            <a:ext cx="4038600" cy="2743200"/>
          </a:xfrm>
          <a:prstGeom prst="cloudCallout">
            <a:avLst>
              <a:gd name="adj1" fmla="val 56418"/>
              <a:gd name="adj2" fmla="val 329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লেজার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রক্তপাত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ছাড়াই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অস্ত্রোপচার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/>
          </a:p>
          <a:p>
            <a:pPr algn="ctr"/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13610" y="750760"/>
            <a:ext cx="868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loud Callout 38"/>
          <p:cNvSpPr/>
          <p:nvPr/>
        </p:nvSpPr>
        <p:spPr>
          <a:xfrm>
            <a:off x="4906780" y="1381590"/>
            <a:ext cx="3715060" cy="114300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লেজার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endParaRPr lang="en-US" sz="4000" dirty="0">
              <a:latin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8" name="Picture 7" descr="tf-3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633330" y="973110"/>
            <a:ext cx="402336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tf-6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709160" y="3839980"/>
            <a:ext cx="402336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43840" y="243840"/>
            <a:ext cx="86106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ud Callout 37"/>
          <p:cNvSpPr/>
          <p:nvPr/>
        </p:nvSpPr>
        <p:spPr>
          <a:xfrm>
            <a:off x="228600" y="3657600"/>
            <a:ext cx="4191000" cy="2895600"/>
          </a:xfrm>
          <a:prstGeom prst="cloudCallout">
            <a:avLst>
              <a:gd name="adj1" fmla="val 57135"/>
              <a:gd name="adj2" fmla="val 3425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যক্ষা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ডিপথেরিয়া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হুপিংকাশি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হাম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ও </a:t>
            </a: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প্রতিষেধক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টিকা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ইনজেকশন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700" dirty="0"/>
          </a:p>
          <a:p>
            <a:pPr algn="ctr"/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13610" y="750760"/>
            <a:ext cx="868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loud Callout 38"/>
          <p:cNvSpPr/>
          <p:nvPr/>
        </p:nvSpPr>
        <p:spPr>
          <a:xfrm>
            <a:off x="4906780" y="1381590"/>
            <a:ext cx="3715060" cy="114300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টিকা</a:t>
            </a:r>
            <a:endParaRPr lang="en-US" sz="3600" dirty="0">
              <a:latin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8" name="Picture 7" descr="tf-3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633330" y="973110"/>
            <a:ext cx="402336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tf-6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775888" y="3851307"/>
            <a:ext cx="3987112" cy="2491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43840" y="243840"/>
            <a:ext cx="86106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13610" y="750760"/>
            <a:ext cx="868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84296" y="4099560"/>
            <a:ext cx="817723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অ্যান্টিবায়োটিক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আবিষ্কারের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সময়ের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ভয়ঙ্কর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ব্যাধি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কলেরা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যক্ষা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টাইফয়েড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দুরারোগ্য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906780" y="1447800"/>
            <a:ext cx="3715060" cy="152400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অ্যান্টিবায়োটিক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ঔষধ</a:t>
            </a:r>
            <a:endParaRPr lang="en-US" sz="3200" dirty="0">
              <a:latin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1" name="Picture 10" descr="tf-3.jpg"/>
          <p:cNvPicPr>
            <a:picLocks noChangeAspect="1"/>
          </p:cNvPicPr>
          <p:nvPr/>
        </p:nvPicPr>
        <p:blipFill>
          <a:blip r:embed="rId2" cstate="print">
            <a:lum bright="20000" contrast="30000"/>
          </a:blip>
          <a:stretch>
            <a:fillRect/>
          </a:stretch>
        </p:blipFill>
        <p:spPr>
          <a:xfrm>
            <a:off x="633330" y="1201710"/>
            <a:ext cx="402336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43840" y="243840"/>
            <a:ext cx="86106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13610" y="750760"/>
            <a:ext cx="868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37394" y="4419600"/>
            <a:ext cx="72234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প্রযুক্তিতে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ইনসুলিন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ডায়াবেটিস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জীবনযাপন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906780" y="1691640"/>
            <a:ext cx="3715060" cy="152400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ইনসুলিন</a:t>
            </a:r>
            <a:endParaRPr lang="en-US" sz="3200" dirty="0">
              <a:latin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1" name="Picture 10" descr="tf-3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633330" y="1445550"/>
            <a:ext cx="402336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43840" y="243840"/>
            <a:ext cx="86106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202655-9FC3-4CF0-AEEF-51BB696858D4}"/>
              </a:ext>
            </a:extLst>
          </p:cNvPr>
          <p:cNvSpPr txBox="1"/>
          <p:nvPr/>
        </p:nvSpPr>
        <p:spPr>
          <a:xfrm>
            <a:off x="2052637" y="838200"/>
            <a:ext cx="503872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বই’র সংযোগ </a:t>
            </a:r>
            <a:endParaRPr lang="en-GB" sz="54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5403C1-31AD-4643-A5F7-8603DB3BD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86" y="1981200"/>
            <a:ext cx="2990626" cy="377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77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32-Point Star 19"/>
          <p:cNvSpPr/>
          <p:nvPr/>
        </p:nvSpPr>
        <p:spPr>
          <a:xfrm>
            <a:off x="3217025" y="1995050"/>
            <a:ext cx="2743200" cy="2514600"/>
          </a:xfrm>
          <a:prstGeom prst="star32">
            <a:avLst>
              <a:gd name="adj" fmla="val 26260"/>
            </a:avLst>
          </a:prstGeom>
          <a:solidFill>
            <a:srgbClr val="00206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23" name="Sun 22"/>
          <p:cNvSpPr/>
          <p:nvPr/>
        </p:nvSpPr>
        <p:spPr>
          <a:xfrm>
            <a:off x="1271850" y="1248300"/>
            <a:ext cx="2209800" cy="1981200"/>
          </a:xfrm>
          <a:prstGeom prst="sun">
            <a:avLst>
              <a:gd name="adj" fmla="val 12500"/>
            </a:avLst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অ্যান্টিবায়োটিক</a:t>
            </a:r>
            <a:endParaRPr lang="en-US" sz="4000" dirty="0"/>
          </a:p>
          <a:p>
            <a:pPr algn="ctr"/>
            <a:endParaRPr lang="en-US" dirty="0"/>
          </a:p>
        </p:txBody>
      </p:sp>
      <p:sp>
        <p:nvSpPr>
          <p:cNvPr id="24" name="Sun 23"/>
          <p:cNvSpPr/>
          <p:nvPr/>
        </p:nvSpPr>
        <p:spPr>
          <a:xfrm>
            <a:off x="3465025" y="266000"/>
            <a:ext cx="2209800" cy="1981200"/>
          </a:xfrm>
          <a:prstGeom prst="sun">
            <a:avLst>
              <a:gd name="adj" fmla="val 12500"/>
            </a:avLst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এক্স-রে</a:t>
            </a:r>
            <a:endParaRPr lang="en-US" sz="4400" dirty="0"/>
          </a:p>
          <a:p>
            <a:pPr algn="ctr"/>
            <a:endParaRPr lang="en-US" dirty="0"/>
          </a:p>
        </p:txBody>
      </p:sp>
      <p:sp>
        <p:nvSpPr>
          <p:cNvPr id="25" name="Sun 24"/>
          <p:cNvSpPr/>
          <p:nvPr/>
        </p:nvSpPr>
        <p:spPr>
          <a:xfrm>
            <a:off x="5647125" y="1249675"/>
            <a:ext cx="2209800" cy="1981200"/>
          </a:xfrm>
          <a:prstGeom prst="sun">
            <a:avLst>
              <a:gd name="adj" fmla="val 12500"/>
            </a:avLst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আলট্রাসনোগ্রাফি</a:t>
            </a:r>
            <a:endParaRPr lang="en-US" sz="4000" dirty="0"/>
          </a:p>
          <a:p>
            <a:pPr algn="ctr"/>
            <a:endParaRPr lang="en-US" dirty="0"/>
          </a:p>
        </p:txBody>
      </p:sp>
      <p:sp>
        <p:nvSpPr>
          <p:cNvPr id="26" name="Sun 25"/>
          <p:cNvSpPr/>
          <p:nvPr/>
        </p:nvSpPr>
        <p:spPr>
          <a:xfrm>
            <a:off x="3488575" y="4310150"/>
            <a:ext cx="2209800" cy="1981200"/>
          </a:xfrm>
          <a:prstGeom prst="sun">
            <a:avLst>
              <a:gd name="adj" fmla="val 12500"/>
            </a:avLst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লেজার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endParaRPr lang="en-US" sz="3600" dirty="0"/>
          </a:p>
          <a:p>
            <a:pPr algn="ctr"/>
            <a:endParaRPr lang="en-US" dirty="0"/>
          </a:p>
        </p:txBody>
      </p:sp>
      <p:sp>
        <p:nvSpPr>
          <p:cNvPr id="27" name="Sun 26"/>
          <p:cNvSpPr/>
          <p:nvPr/>
        </p:nvSpPr>
        <p:spPr>
          <a:xfrm>
            <a:off x="1274625" y="3392975"/>
            <a:ext cx="2209800" cy="1981200"/>
          </a:xfrm>
          <a:prstGeom prst="sun">
            <a:avLst>
              <a:gd name="adj" fmla="val 12500"/>
            </a:avLst>
          </a:prstGeom>
          <a:solidFill>
            <a:srgbClr val="7030A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টিকা</a:t>
            </a:r>
            <a:endParaRPr lang="en-US" sz="4800" dirty="0"/>
          </a:p>
          <a:p>
            <a:pPr algn="ctr"/>
            <a:endParaRPr lang="en-US" dirty="0"/>
          </a:p>
        </p:txBody>
      </p:sp>
      <p:sp>
        <p:nvSpPr>
          <p:cNvPr id="28" name="Sun 27"/>
          <p:cNvSpPr/>
          <p:nvPr/>
        </p:nvSpPr>
        <p:spPr>
          <a:xfrm>
            <a:off x="5638800" y="3412375"/>
            <a:ext cx="2209800" cy="1981200"/>
          </a:xfrm>
          <a:prstGeom prst="sun">
            <a:avLst>
              <a:gd name="adj" fmla="val 12500"/>
            </a:avLst>
          </a:prstGeom>
          <a:solidFill>
            <a:srgbClr val="C0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ইসিজি</a:t>
            </a:r>
            <a:endParaRPr lang="en-US" sz="4400" dirty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840" y="213360"/>
            <a:ext cx="8610600" cy="6400800"/>
          </a:xfrm>
          <a:prstGeom prst="rect">
            <a:avLst/>
          </a:prstGeom>
          <a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90450" y="2294310"/>
            <a:ext cx="8179725" cy="1264925"/>
            <a:chOff x="430875" y="1931325"/>
            <a:chExt cx="8179725" cy="990600"/>
          </a:xfrm>
        </p:grpSpPr>
        <p:sp>
          <p:nvSpPr>
            <p:cNvPr id="14" name="Flowchart: Process 13"/>
            <p:cNvSpPr/>
            <p:nvPr/>
          </p:nvSpPr>
          <p:spPr>
            <a:xfrm>
              <a:off x="2574175" y="1931325"/>
              <a:ext cx="6036425" cy="990600"/>
            </a:xfrm>
            <a:prstGeom prst="flowChartProcess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চিকিৎসা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বিজ্ঞানে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ব্যবহৃত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৫টি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আধুনিক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প্রযুক্তির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430875" y="1931325"/>
              <a:ext cx="1995050" cy="990600"/>
            </a:xfrm>
            <a:prstGeom prst="flowChartProces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: ০১</a:t>
              </a:r>
              <a:endParaRPr lang="en-US" sz="36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0450" y="3901435"/>
            <a:ext cx="8179725" cy="1264925"/>
            <a:chOff x="430875" y="1931325"/>
            <a:chExt cx="8179725" cy="990600"/>
          </a:xfrm>
        </p:grpSpPr>
        <p:sp>
          <p:nvSpPr>
            <p:cNvPr id="17" name="Flowchart: Process 16"/>
            <p:cNvSpPr/>
            <p:nvPr/>
          </p:nvSpPr>
          <p:spPr>
            <a:xfrm>
              <a:off x="2574175" y="1931325"/>
              <a:ext cx="6036425" cy="99060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চিকিৎসা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বিজ্ঞানে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ব্যবহৃত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২টি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প্রযুক্তির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430875" y="1931325"/>
              <a:ext cx="1995050" cy="990600"/>
            </a:xfrm>
            <a:prstGeom prst="flowChartProcess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: ০২</a:t>
              </a:r>
              <a:endParaRPr lang="en-US" sz="36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05050" y="904700"/>
            <a:ext cx="2938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12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3840" y="228600"/>
            <a:ext cx="8610600" cy="6400800"/>
            <a:chOff x="243840" y="228600"/>
            <a:chExt cx="8610600" cy="6400800"/>
          </a:xfrm>
        </p:grpSpPr>
        <p:sp>
          <p:nvSpPr>
            <p:cNvPr id="8" name="Rectangle 7"/>
            <p:cNvSpPr/>
            <p:nvPr/>
          </p:nvSpPr>
          <p:spPr>
            <a:xfrm>
              <a:off x="243840" y="228600"/>
              <a:ext cx="8610600" cy="6400800"/>
            </a:xfrm>
            <a:prstGeom prst="rect">
              <a:avLst/>
            </a:prstGeom>
            <a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001000" y="6096000"/>
              <a:ext cx="762000" cy="381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" y="2027634"/>
            <a:ext cx="7833360" cy="3077766"/>
          </a:xfrm>
          <a:prstGeom prst="rect">
            <a:avLst/>
          </a:prstGeom>
          <a:noFill/>
          <a:ln w="60325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১। ‍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ইসিজি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..........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নির্ণয়ে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 (খ)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আলট্রাসনোগ্রাফ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যন্ত্রে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..........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14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রচনামূলক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 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রোগের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চিকিৎসায়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9330" y="598515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20040" y="1478280"/>
            <a:ext cx="845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975" y="211975"/>
            <a:ext cx="8686800" cy="6400800"/>
          </a:xfrm>
          <a:prstGeom prst="rect">
            <a:avLst/>
          </a:prstGeom>
          <a:blipFill>
            <a:blip r:embed="rId2" cstate="print">
              <a:lum contrast="1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63040" y="533400"/>
            <a:ext cx="62792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spc="150" dirty="0" err="1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150" dirty="0" err="1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800" dirty="0">
              <a:solidFill>
                <a:srgbClr val="FFFF00"/>
              </a:solidFill>
              <a:latin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50" y="-14990"/>
            <a:ext cx="9129010" cy="6841760"/>
            <a:chOff x="1250" y="-14990"/>
            <a:chExt cx="9129010" cy="6841760"/>
          </a:xfrm>
        </p:grpSpPr>
        <p:sp>
          <p:nvSpPr>
            <p:cNvPr id="4" name="Frame 3"/>
            <p:cNvSpPr/>
            <p:nvPr/>
          </p:nvSpPr>
          <p:spPr>
            <a:xfrm>
              <a:off x="1250" y="-14990"/>
              <a:ext cx="9129010" cy="6841760"/>
            </a:xfrm>
            <a:prstGeom prst="frame">
              <a:avLst>
                <a:gd name="adj1" fmla="val 3102"/>
              </a:avLst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248400" y="4876800"/>
              <a:ext cx="2590800" cy="1676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3F20B4-88EA-4CE1-BA9C-0C91B95AE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712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3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11" y="76200"/>
            <a:ext cx="9144000" cy="6858000"/>
          </a:xfrm>
          <a:prstGeom prst="rect">
            <a:avLst/>
          </a:prstGeom>
          <a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04540" y="3505200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40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2666" y="1981200"/>
            <a:ext cx="727866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7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72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7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spc="150" dirty="0" err="1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b="1" spc="150" dirty="0" err="1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পাথমিক</a:t>
            </a:r>
            <a:r>
              <a:rPr lang="en-US" sz="4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48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স্বাস্থবিধি (চিকিৎসা সেবায় প্রযুক্তি)</a:t>
            </a:r>
            <a:endParaRPr lang="en-US" sz="48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spc="150" dirty="0" err="1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48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05FBEE-686C-4FE2-860E-FD20B7154B20}"/>
              </a:ext>
            </a:extLst>
          </p:cNvPr>
          <p:cNvSpPr txBox="1"/>
          <p:nvPr/>
        </p:nvSpPr>
        <p:spPr>
          <a:xfrm>
            <a:off x="2246330" y="685799"/>
            <a:ext cx="434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</a:rPr>
              <a:t>পাঠ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</a:rPr>
              <a:t>পরিচিতি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194_Radiotherapy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320040" y="3550920"/>
            <a:ext cx="4114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operating_theatre-original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648200" y="3550920"/>
            <a:ext cx="4114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athLab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320040" y="548640"/>
            <a:ext cx="4114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mri_scanner-766284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>
            <a:off x="4648200" y="548640"/>
            <a:ext cx="4114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5225" y="271550"/>
            <a:ext cx="8610600" cy="6324600"/>
          </a:xfrm>
          <a:prstGeom prst="rect">
            <a:avLst/>
          </a:prstGeom>
          <a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32-Point Star 10"/>
          <p:cNvSpPr/>
          <p:nvPr/>
        </p:nvSpPr>
        <p:spPr>
          <a:xfrm>
            <a:off x="2536369" y="1854803"/>
            <a:ext cx="4191000" cy="4114800"/>
          </a:xfrm>
          <a:prstGeom prst="star32">
            <a:avLst/>
          </a:prstGeom>
          <a:solidFill>
            <a:schemeClr val="accent6">
              <a:lumMod val="7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36375" y="626600"/>
            <a:ext cx="35092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ঘোষণা</a:t>
            </a:r>
            <a:endParaRPr lang="en-US" sz="7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6858" y="457200"/>
            <a:ext cx="31614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69744" y="1752600"/>
            <a:ext cx="68515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/>
              <a:buChar char="Ü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প্রযুক্তিগুলো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র নাম 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     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919105" y="3048000"/>
            <a:ext cx="67553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/>
              <a:buChar char="Ü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প্রযুক্তিগুলোর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44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432560" y="807720"/>
            <a:ext cx="6257752" cy="35761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1058834" y="4663440"/>
            <a:ext cx="70695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ud Callout 37"/>
          <p:cNvSpPr/>
          <p:nvPr/>
        </p:nvSpPr>
        <p:spPr>
          <a:xfrm>
            <a:off x="304800" y="3657600"/>
            <a:ext cx="3962400" cy="2819400"/>
          </a:xfrm>
          <a:prstGeom prst="cloudCallout">
            <a:avLst>
              <a:gd name="adj1" fmla="val 53155"/>
              <a:gd name="adj2" fmla="val 37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ভেতরের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প্রত্যঙ্গের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  <a:p>
            <a:pPr algn="ctr"/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13610" y="750760"/>
            <a:ext cx="868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loud Callout 38"/>
          <p:cNvSpPr/>
          <p:nvPr/>
        </p:nvSpPr>
        <p:spPr>
          <a:xfrm>
            <a:off x="4906780" y="1381590"/>
            <a:ext cx="3715060" cy="114300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এক্স-রে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4400" dirty="0">
              <a:latin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8" name="Picture 7" descr="tf-3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633330" y="973110"/>
            <a:ext cx="402336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tf-6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497050" y="3839980"/>
            <a:ext cx="402336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43840" y="243840"/>
            <a:ext cx="86106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ud Callout 37"/>
          <p:cNvSpPr/>
          <p:nvPr/>
        </p:nvSpPr>
        <p:spPr>
          <a:xfrm>
            <a:off x="304800" y="3733800"/>
            <a:ext cx="4038600" cy="2667000"/>
          </a:xfrm>
          <a:prstGeom prst="cloudCallout">
            <a:avLst>
              <a:gd name="adj1" fmla="val 53155"/>
              <a:gd name="adj2" fmla="val 37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শব্দতরঙ্গ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প্রত্যঙ্গের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000" dirty="0"/>
          </a:p>
          <a:p>
            <a:pPr algn="ctr"/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13610" y="750760"/>
            <a:ext cx="868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loud Callout 38"/>
          <p:cNvSpPr/>
          <p:nvPr/>
        </p:nvSpPr>
        <p:spPr>
          <a:xfrm>
            <a:off x="4906780" y="1381590"/>
            <a:ext cx="3715060" cy="114300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আলট্রাসনোগ্রাফ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000" dirty="0">
              <a:latin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8" name="Picture 7" descr="tf-3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633330" y="973110"/>
            <a:ext cx="402336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tf-6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617720" y="3977640"/>
            <a:ext cx="402336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43840" y="243840"/>
            <a:ext cx="86106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287</Words>
  <Application>Microsoft Office PowerPoint</Application>
  <PresentationFormat>On-screen Show (4:3)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Wingdings</vt:lpstr>
      <vt:lpstr>Office Theme</vt:lpstr>
      <vt:lpstr>Children Friends 16x9</vt:lpstr>
      <vt:lpstr>আজকের পাঠে সবাইকে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DPE</cp:lastModifiedBy>
  <cp:revision>232</cp:revision>
  <dcterms:created xsi:type="dcterms:W3CDTF">2012-09-01T08:47:45Z</dcterms:created>
  <dcterms:modified xsi:type="dcterms:W3CDTF">2020-07-05T18:34:50Z</dcterms:modified>
</cp:coreProperties>
</file>