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88" r:id="rId5"/>
    <p:sldId id="260" r:id="rId6"/>
    <p:sldId id="261" r:id="rId7"/>
    <p:sldId id="263" r:id="rId8"/>
    <p:sldId id="264" r:id="rId9"/>
    <p:sldId id="265" r:id="rId10"/>
    <p:sldId id="283" r:id="rId11"/>
    <p:sldId id="282" r:id="rId12"/>
    <p:sldId id="285" r:id="rId13"/>
    <p:sldId id="284" r:id="rId14"/>
    <p:sldId id="277" r:id="rId15"/>
    <p:sldId id="272" r:id="rId16"/>
    <p:sldId id="286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147D0-4246-4998-836B-319F525135A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87292-4EFF-42BC-9443-6AB9C0245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7292-4EFF-42BC-9443-6AB9C024501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images(8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400" y="1371600"/>
            <a:ext cx="8762999" cy="5244203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066800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**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উপাদানকে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যেগুলো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গঠন,ক্ষয়পূরণ,বৃদ্ধিসাধন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উৎপাদনে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(5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2590800"/>
            <a:ext cx="4973951" cy="330993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পুষ্টি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**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পুষ্টি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প্রতিদিনের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খাবারের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সেসব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যথাযথ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করে,মেধা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বুদ্ধি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বাড়ায়,রোগ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অসুখ-বিসুখ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তারাতাড়ি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উঠতে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(5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048000"/>
            <a:ext cx="5493701" cy="3048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**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ক্ষয়পূরণ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রক্ষনাবেক্ষণ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2।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তাপশক্তি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কর্মশক্তি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3।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সুস্থতাবিধান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শারীরবৃত্তিয়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কিকি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**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6টি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		1।আমিষ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		2।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শর্করা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শ্বেতসার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		3।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স্নেহ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চর্বি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		4।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খাদ্যপ্রাণ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ভিটামিন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		5।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খনিজ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লবণ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		6।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905000"/>
            <a:ext cx="4351997" cy="36576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36" y="838194"/>
          <a:ext cx="8915400" cy="57912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7654"/>
                <a:gridCol w="4256903"/>
                <a:gridCol w="2730843"/>
              </a:tblGrid>
              <a:tr h="82731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খাদ্য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উপাদান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খাদ্যের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উদাহারণ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27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আমিষ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প্রোটিন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দেহের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সাধন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ক্ষয়পূরণ,শক্তি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উৎপাদন,রোগ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প্রতিরোধ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মাছ,মাংষ,দুধ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,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ডিম,ডাল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2731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শর্করা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শ্বেতসার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দেহের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সাধন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ক্ষয়পূরণ,শক্তি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উৎপাদন,রোগ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প্রতিরোধ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ভাত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আলু,আটা,ময়দা,চিনি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7315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স্নেহ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চর্বি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দেহের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তাপ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কর্মশক্তি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বাড়ায়,ভিটামিন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–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এ,ই,ডি,কে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যোগন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দেয়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তেল,ঘি,মাখন.চর্বি,বাদাম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2731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খাদ্যপ্রাণ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ভিটামিন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দেহে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রোগ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প্রতিরোধ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ক্ষমতা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বাড়ায়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পুঁইশাক,টমেটো,গাজর</a:t>
                      </a:r>
                      <a:r>
                        <a:rPr lang="en-US" sz="2400" smtClean="0"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</a:p>
                    <a:p>
                      <a:r>
                        <a:rPr lang="en-US" sz="2400" smtClean="0">
                          <a:latin typeface="NikoshBAN" pitchFamily="2" charset="0"/>
                          <a:cs typeface="NikoshBAN" pitchFamily="2" charset="0"/>
                        </a:rPr>
                        <a:t>পেয়ারা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আমলকি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27315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খনিজ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লবণ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দেহ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গঠন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,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দেহের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অভ্যন্তরিণ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নিয়ন্ত্রণ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করে।বিভিন্ন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এনজাইম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সক্রিয়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রাখে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মাংস,দুধ,ডিম,সবুজ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শাকসবজি,ফলমুল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7315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পানি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রক্ত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সঞ্চালন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করে,তাপ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নিয়ন্ত্রণ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করে,দেহ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থেকে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দূষিত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পদার্থ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অপসারণ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পানি,বিভিন্ন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প্রকার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তরল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খাবার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28600" y="152400"/>
            <a:ext cx="8763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2।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পুষ্টি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3।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4।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43000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ছকটি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397000"/>
          <a:ext cx="87630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9702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ভিটামিন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উৎস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অভাব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জনিত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রোগ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7028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latin typeface="NikoshBAN" pitchFamily="2" charset="0"/>
                          <a:cs typeface="NikoshBAN" pitchFamily="2" charset="0"/>
                        </a:rPr>
                        <a:t>এ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970280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সি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70280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70280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কে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দেহে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(5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81200"/>
            <a:ext cx="5867400" cy="3285744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71600"/>
            <a:ext cx="6667500" cy="3810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G_20200331_184555_634-01-01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0212" y="1821656"/>
            <a:ext cx="3781425" cy="37814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05000"/>
            <a:ext cx="3962400" cy="39624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শরিফুল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)</a:t>
            </a: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মার্থা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লিন্ডস্ট্রম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নুরজাহান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দাপনাজোর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করটিয়া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বাসাইল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টাঙ্গাইল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tmFilter="0,0; .5, 1; 1, 1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ত্রয়োদশ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 1-7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75731" y="1566862"/>
            <a:ext cx="3688338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(6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190370"/>
            <a:ext cx="4038600" cy="3267580"/>
          </a:xfrm>
          <a:prstGeom prst="rect">
            <a:avLst/>
          </a:prstGeom>
        </p:spPr>
      </p:pic>
      <p:pic>
        <p:nvPicPr>
          <p:cNvPr id="4" name="Picture 3" descr="images(6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599" y="3581400"/>
            <a:ext cx="3892007" cy="2695575"/>
          </a:xfrm>
          <a:prstGeom prst="rect">
            <a:avLst/>
          </a:prstGeom>
        </p:spPr>
      </p:pic>
      <p:pic>
        <p:nvPicPr>
          <p:cNvPr id="5" name="Picture 4" descr="images(7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04800"/>
            <a:ext cx="3962400" cy="2733675"/>
          </a:xfrm>
          <a:prstGeom prst="rect">
            <a:avLst/>
          </a:prstGeom>
        </p:spPr>
      </p:pic>
      <p:pic>
        <p:nvPicPr>
          <p:cNvPr id="6" name="Picture 5" descr="images(6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33400" y="152400"/>
            <a:ext cx="3683000" cy="3048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ndex(4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724400" y="1447800"/>
            <a:ext cx="4114800" cy="2355273"/>
          </a:xfrm>
        </p:spPr>
      </p:pic>
      <p:pic>
        <p:nvPicPr>
          <p:cNvPr id="5" name="Picture 4" descr="images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" y="1524000"/>
            <a:ext cx="4082143" cy="2286000"/>
          </a:xfrm>
          <a:prstGeom prst="rect">
            <a:avLst/>
          </a:prstGeom>
        </p:spPr>
      </p:pic>
      <p:pic>
        <p:nvPicPr>
          <p:cNvPr id="6" name="Picture 5" descr="images(1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886200"/>
            <a:ext cx="3930926" cy="2639746"/>
          </a:xfrm>
          <a:prstGeom prst="rect">
            <a:avLst/>
          </a:prstGeom>
        </p:spPr>
      </p:pic>
      <p:pic>
        <p:nvPicPr>
          <p:cNvPr id="7" name="Picture 6" descr="images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809999"/>
            <a:ext cx="4114800" cy="268750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(2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429000"/>
            <a:ext cx="3891208" cy="2914650"/>
          </a:xfrm>
          <a:prstGeom prst="rect">
            <a:avLst/>
          </a:prstGeom>
        </p:spPr>
      </p:pic>
      <p:pic>
        <p:nvPicPr>
          <p:cNvPr id="4" name="Picture 3" descr="images(3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4170968" cy="3124200"/>
          </a:xfrm>
          <a:prstGeom prst="rect">
            <a:avLst/>
          </a:prstGeom>
        </p:spPr>
      </p:pic>
      <p:pic>
        <p:nvPicPr>
          <p:cNvPr id="5" name="Picture 4" descr="images(2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429000"/>
            <a:ext cx="4191000" cy="2838450"/>
          </a:xfrm>
          <a:prstGeom prst="rect">
            <a:avLst/>
          </a:prstGeom>
        </p:spPr>
      </p:pic>
      <p:pic>
        <p:nvPicPr>
          <p:cNvPr id="6" name="Picture 5" descr="images(7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457200"/>
            <a:ext cx="2667000" cy="290861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(3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"/>
            <a:ext cx="4114800" cy="3314700"/>
          </a:xfrm>
          <a:prstGeom prst="rect">
            <a:avLst/>
          </a:prstGeom>
        </p:spPr>
      </p:pic>
      <p:pic>
        <p:nvPicPr>
          <p:cNvPr id="3" name="Picture 2" descr="images(3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429000"/>
            <a:ext cx="4267200" cy="2971800"/>
          </a:xfrm>
          <a:prstGeom prst="rect">
            <a:avLst/>
          </a:prstGeom>
        </p:spPr>
      </p:pic>
      <p:pic>
        <p:nvPicPr>
          <p:cNvPr id="5" name="Picture 4" descr="images(3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381000"/>
            <a:ext cx="3863898" cy="2895600"/>
          </a:xfrm>
          <a:prstGeom prst="rect">
            <a:avLst/>
          </a:prstGeom>
        </p:spPr>
      </p:pic>
      <p:pic>
        <p:nvPicPr>
          <p:cNvPr id="6" name="Picture 5" descr="images(3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3352800"/>
            <a:ext cx="4038600" cy="287522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ঘোষণা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ages(55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1752600"/>
            <a:ext cx="4061625" cy="4419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পুষ্টি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—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 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 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৩।খাদ্য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গুলোর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260</TotalTime>
  <Words>333</Words>
  <Application>Microsoft Office PowerPoint</Application>
  <PresentationFormat>On-screen Show (4:3)</PresentationFormat>
  <Paragraphs>96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আজকের ক্লাসে সবাইকে স্বাগতম</vt:lpstr>
      <vt:lpstr>শিক্ষক পরিচিতি</vt:lpstr>
      <vt:lpstr>পাঠ পরিচিতি</vt:lpstr>
      <vt:lpstr>Slide 4</vt:lpstr>
      <vt:lpstr>চলো এবার আমরা কিছু চিত্র দেখি</vt:lpstr>
      <vt:lpstr>Slide 6</vt:lpstr>
      <vt:lpstr>Slide 7</vt:lpstr>
      <vt:lpstr>পাঠ ঘোষণা</vt:lpstr>
      <vt:lpstr> শিখনফল-</vt:lpstr>
      <vt:lpstr>খাদ্য কাকে বলে?</vt:lpstr>
      <vt:lpstr>পুষ্টি কাকে বলে?</vt:lpstr>
      <vt:lpstr>খাদ্যের কাজ কয়টি?</vt:lpstr>
      <vt:lpstr>খাদ্য উপাদান কয়টি ও কিকি?</vt:lpstr>
      <vt:lpstr>Slide 14</vt:lpstr>
      <vt:lpstr>মূল্যায়ণ</vt:lpstr>
      <vt:lpstr>দলীয় কাজ নিচের ছকটি পূরণ কর।</vt:lpstr>
      <vt:lpstr>বাড়ির কাজ</vt:lpstr>
      <vt:lpstr>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120</cp:revision>
  <dcterms:created xsi:type="dcterms:W3CDTF">2006-08-16T00:00:00Z</dcterms:created>
  <dcterms:modified xsi:type="dcterms:W3CDTF">2020-07-06T11:55:23Z</dcterms:modified>
</cp:coreProperties>
</file>