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6" r:id="rId7"/>
    <p:sldId id="262" r:id="rId8"/>
    <p:sldId id="280" r:id="rId9"/>
    <p:sldId id="265" r:id="rId10"/>
    <p:sldId id="277" r:id="rId11"/>
    <p:sldId id="267" r:id="rId12"/>
    <p:sldId id="278" r:id="rId13"/>
    <p:sldId id="268" r:id="rId14"/>
    <p:sldId id="279" r:id="rId15"/>
    <p:sldId id="266" r:id="rId16"/>
    <p:sldId id="270" r:id="rId17"/>
    <p:sldId id="269" r:id="rId18"/>
    <p:sldId id="271" r:id="rId19"/>
    <p:sldId id="281" r:id="rId20"/>
    <p:sldId id="272" r:id="rId21"/>
    <p:sldId id="273" r:id="rId22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82" y="614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 userDrawn="1"/>
        </p:nvSpPr>
        <p:spPr>
          <a:xfrm>
            <a:off x="1" y="0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 userDrawn="1"/>
        </p:nvSpPr>
        <p:spPr>
          <a:xfrm>
            <a:off x="2865438" y="0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 userDrawn="1"/>
        </p:nvSpPr>
        <p:spPr>
          <a:xfrm>
            <a:off x="5791201" y="0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 userDrawn="1"/>
        </p:nvSpPr>
        <p:spPr>
          <a:xfrm>
            <a:off x="8885238" y="0"/>
            <a:ext cx="30940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 userDrawn="1"/>
        </p:nvSpPr>
        <p:spPr>
          <a:xfrm>
            <a:off x="-30162" y="6553200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2835275" y="6553200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5761038" y="6553200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 userDrawn="1"/>
        </p:nvSpPr>
        <p:spPr>
          <a:xfrm>
            <a:off x="8855075" y="6553200"/>
            <a:ext cx="3124200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 userDrawn="1"/>
        </p:nvSpPr>
        <p:spPr>
          <a:xfrm rot="5400000">
            <a:off x="-1500980" y="4777583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 userDrawn="1"/>
        </p:nvSpPr>
        <p:spPr>
          <a:xfrm rot="5400000">
            <a:off x="-1531146" y="1500983"/>
            <a:ext cx="3306766" cy="304801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 userDrawn="1"/>
        </p:nvSpPr>
        <p:spPr>
          <a:xfrm rot="5400000">
            <a:off x="10203658" y="5082385"/>
            <a:ext cx="3246437" cy="304800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 rot="5400000">
            <a:off x="10173493" y="1805784"/>
            <a:ext cx="3306766" cy="304801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319881"/>
            <a:ext cx="671822" cy="38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638" y="319881"/>
            <a:ext cx="671822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943600"/>
            <a:ext cx="762000" cy="76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37" y="5943600"/>
            <a:ext cx="762000" cy="76200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4846638" y="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841875" y="6553202"/>
            <a:ext cx="23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smtClean="0">
                <a:latin typeface="NikoshBAN" pitchFamily="2" charset="0"/>
                <a:cs typeface="NikoshBAN" pitchFamily="2" charset="0"/>
              </a:rPr>
              <a:t>নূতন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বাজার দাখিল মাদ্রাসা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027237" y="655320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, সহকারী শিক্ষক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589838" y="6521832"/>
            <a:ext cx="282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এম্বাসেডর , ছাতক, সুনামগঞ্জ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42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42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4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4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4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5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7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7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5" y="273050"/>
            <a:ext cx="39411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5" y="273054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5" y="1435103"/>
            <a:ext cx="39411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5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600204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4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20" y="6356354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4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7981" y="3810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02" y="3124200"/>
            <a:ext cx="5806035" cy="2581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7637" y="2191434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</a:rPr>
              <a:t>  </a:t>
            </a:r>
            <a:r>
              <a:rPr lang="en-US" sz="2400" b="1" dirty="0" smtClean="0">
                <a:latin typeface="NikoshBAN" pitchFamily="2" charset="0"/>
              </a:rPr>
              <a:t>“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পবিত্রতা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ব্যতিত নামাজ কবুল হয়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া”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</a:rPr>
              <a:t> </a:t>
            </a:r>
            <a:r>
              <a:rPr lang="ar-AE" sz="2400" b="1" dirty="0" smtClean="0">
                <a:latin typeface="NikoshBAN" pitchFamily="2" charset="0"/>
              </a:rPr>
              <a:t>لا </a:t>
            </a:r>
            <a:r>
              <a:rPr lang="ar-AE" sz="2400" b="1" dirty="0">
                <a:latin typeface="NikoshBAN" pitchFamily="2" charset="0"/>
              </a:rPr>
              <a:t>تقبل صلواة بغير طهور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3703637" y="533400"/>
            <a:ext cx="4419600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92218" y="77441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হুকুম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6055" y="3200400"/>
            <a:ext cx="7825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5437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المطلق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2583583"/>
            <a:ext cx="3352800" cy="2369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533400"/>
            <a:ext cx="480034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41837" y="5481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 ধরণের ফলের রস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74123">
            <a:off x="204699" y="783414"/>
            <a:ext cx="1581825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২য় প্রকার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0837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শর্তযুক্ত পানি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637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المقيد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20" y="2589680"/>
            <a:ext cx="3273617" cy="236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7" y="2589680"/>
            <a:ext cx="3124200" cy="236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552680"/>
            <a:ext cx="38766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9237" y="85163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الماء </a:t>
            </a:r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المقيد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4437" y="3200400"/>
            <a:ext cx="7825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নাজাসাত পতিত হলে তার দ্বারা পবিত্রতা অর্জন জায়েজ নাই।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যাবে না, কিন্তু এ পানি শরীলে লাগলে শরীল নাপাক হবে 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037" y="77441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হুকুম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2743200"/>
            <a:ext cx="38100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3437" y="519314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প্রবাহমান নদীর 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2743200"/>
            <a:ext cx="3757486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7" y="457200"/>
            <a:ext cx="51720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4049" y="786825"/>
            <a:ext cx="378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 পানি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9037" y="762000"/>
            <a:ext cx="360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الجاري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037" y="5105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ঝর্ণার 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074123">
            <a:off x="204699" y="783414"/>
            <a:ext cx="1581825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>
            <a:off x="3779837" y="533400"/>
            <a:ext cx="4137818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2218" y="77441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হুকুম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437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الجاري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4437" y="3200400"/>
            <a:ext cx="7825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পবিত্র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অর্জন জায়েজ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>
            <a:off x="4313237" y="533400"/>
            <a:ext cx="3756818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2" y="2600325"/>
            <a:ext cx="3000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2600325"/>
            <a:ext cx="3200401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82755" y="5105400"/>
            <a:ext cx="196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কূয়ার পানি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877" y="5105400"/>
            <a:ext cx="206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 পুকুরের পানি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437" y="5105400"/>
            <a:ext cx="231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ট্যাংকির পানি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7" y="2600325"/>
            <a:ext cx="32004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0037" y="863025"/>
            <a:ext cx="3459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الماءالدائم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0237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পানি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74123">
            <a:off x="204699" y="783414"/>
            <a:ext cx="1581825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533400"/>
            <a:ext cx="38766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4437" y="3200400"/>
            <a:ext cx="7825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নাপাকি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গোছল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জায়েয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2218" y="77441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হুকুম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437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الماءالدائم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5219" y="1941058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পানি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237" y="1859727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المستعمل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4437" y="4608493"/>
            <a:ext cx="7825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পানি নিজে পবিত্র অন্যকে পবিত্র করতে পারে না। সুতরাং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গোছল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জায়েয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533400"/>
            <a:ext cx="38766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2218" y="77441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হুকুম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1642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المستعمل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74123">
            <a:off x="204699" y="783414"/>
            <a:ext cx="1581825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4042" y="3657600"/>
            <a:ext cx="6513576" cy="648564"/>
            <a:chOff x="2884042" y="3657600"/>
            <a:chExt cx="6513576" cy="648564"/>
          </a:xfrm>
        </p:grpSpPr>
        <p:sp>
          <p:nvSpPr>
            <p:cNvPr id="9" name="TextBox 8"/>
            <p:cNvSpPr txBox="1"/>
            <p:nvPr/>
          </p:nvSpPr>
          <p:spPr>
            <a:xfrm>
              <a:off x="4444618" y="3657600"/>
              <a:ext cx="495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হুকুম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4042" y="3721389"/>
              <a:ext cx="495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الماء المستعمل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8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533400"/>
            <a:ext cx="38766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0537" y="1662138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 যুক্ত পানি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611" y="1600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المشكوك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312" y="2352972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গাধার উচ্ছিষ্ট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খচ্ছরের উচ্ছিষ্ট পানি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646" y="4267200"/>
            <a:ext cx="782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সন্দেহযুক্ত হওয়ার কারণে এ পানি দ্বারা তাহারাত অর্জন জায়েয নেই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অন্য পানি পাওয়া না গেলে এর দ্বারা অযু করে তারপর তায়াম্মুম করতে হবে।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 প্রথমে তায়াম্মুম ও পরে অযু করবে।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312" y="33776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</a:t>
            </a:r>
            <a:r>
              <a:rPr lang="ar-AE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المشكوك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037" y="825789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المشكوك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074123">
            <a:off x="204699" y="783414"/>
            <a:ext cx="1581825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>
            <a:off x="4053674" y="423672"/>
            <a:ext cx="3756818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09120" y="685800"/>
            <a:ext cx="234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4345" y="2209800"/>
            <a:ext cx="4330892" cy="3733800"/>
            <a:chOff x="744346" y="2209800"/>
            <a:chExt cx="3657600" cy="3733800"/>
          </a:xfrm>
        </p:grpSpPr>
        <p:sp>
          <p:nvSpPr>
            <p:cNvPr id="10" name="TextBox 9"/>
            <p:cNvSpPr txBox="1"/>
            <p:nvPr/>
          </p:nvSpPr>
          <p:spPr>
            <a:xfrm>
              <a:off x="744346" y="3320379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৬ প্রকার পানির নামসহ দুটি করে মিছাল দাও।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1437" y="2402853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en-US" sz="3200" b="1" dirty="0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200" b="1" dirty="0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37" y="4151376"/>
              <a:ext cx="2653393" cy="14859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Rectangle 2"/>
            <p:cNvSpPr/>
            <p:nvPr/>
          </p:nvSpPr>
          <p:spPr>
            <a:xfrm>
              <a:off x="744346" y="2209800"/>
              <a:ext cx="36576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42037" y="2209800"/>
            <a:ext cx="5562600" cy="3733800"/>
            <a:chOff x="6142037" y="2209800"/>
            <a:chExt cx="5562600" cy="3733800"/>
          </a:xfrm>
        </p:grpSpPr>
        <p:sp>
          <p:nvSpPr>
            <p:cNvPr id="6" name="TextBox 5"/>
            <p:cNvSpPr txBox="1"/>
            <p:nvPr/>
          </p:nvSpPr>
          <p:spPr>
            <a:xfrm>
              <a:off x="7970837" y="2402853"/>
              <a:ext cx="1735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en-US" sz="3200" b="1" dirty="0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200" b="1" dirty="0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42037" y="3429000"/>
              <a:ext cx="556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ar-AE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الماء </a:t>
              </a:r>
              <a:r>
                <a:rPr lang="ar-AE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الجاري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r-AE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الماءالدائم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হুকুম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980236" y="4085082"/>
              <a:ext cx="3631010" cy="1609344"/>
              <a:chOff x="6980236" y="4085082"/>
              <a:chExt cx="3631010" cy="160934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1092" y="4085082"/>
                <a:ext cx="1810154" cy="16002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236" y="4094226"/>
                <a:ext cx="1820855" cy="16002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6218237" y="2209800"/>
              <a:ext cx="45720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6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94729" y="2667000"/>
            <a:ext cx="408139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 আলম </a:t>
            </a:r>
          </a:p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মৌলভী </a:t>
            </a:r>
          </a:p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 বাজার দাখিল মাদরাসা </a:t>
            </a:r>
          </a:p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০১৭১৮৩৪৯০০৮ </a:t>
            </a:r>
          </a:p>
          <a:p>
            <a:pPr algn="ctr">
              <a:defRPr/>
            </a:pPr>
            <a:r>
              <a:rPr lang="en-US" sz="1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</a:t>
            </a:r>
            <a:r>
              <a:rPr lang="bn-BD" sz="1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 </a:t>
            </a:r>
            <a:r>
              <a:rPr lang="bn-BD" sz="1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shahinrampuri@gmail.com</a:t>
            </a:r>
            <a:endParaRPr lang="en-US" sz="1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90528" y="2667000"/>
            <a:ext cx="408139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ভাগ,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 </a:t>
            </a:r>
          </a:p>
          <a:p>
            <a:pPr algn="ctr">
              <a:defRPr/>
            </a:pP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 algn="ctr"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/2020ইং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4558048" y="762000"/>
            <a:ext cx="3046872" cy="1148368"/>
          </a:xfrm>
          <a:prstGeom prst="star16">
            <a:avLst/>
          </a:prstGeom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2519" y="109162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533400"/>
            <a:ext cx="38766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6437" y="863133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9306" y="33528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AE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</a:t>
            </a:r>
            <a:r>
              <a:rPr lang="ar-AE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المستعمل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AE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الماءالدائم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AE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الماء الجاري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তিন প্রকার পানির সংজ্ঞা, হুকুমসহ লিখে নিয়ে আসবে।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9637" y="762000"/>
            <a:ext cx="7620000" cy="5334000"/>
            <a:chOff x="2179637" y="1066800"/>
            <a:chExt cx="7620000" cy="533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491" y="4404310"/>
              <a:ext cx="2563642" cy="199649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637" y="2692086"/>
              <a:ext cx="2490952" cy="172141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876" y="2696096"/>
              <a:ext cx="2537761" cy="169302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491" y="1066800"/>
              <a:ext cx="2563642" cy="161848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4706748" y="2743200"/>
              <a:ext cx="2559385" cy="1600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2056" y="2718137"/>
            <a:ext cx="2426781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138320" y="1524003"/>
            <a:ext cx="2911758" cy="165708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8138320" y="3410758"/>
            <a:ext cx="2911758" cy="1694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1837" y="226876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ar-AE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الطهور شطر الايمان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719" y="395374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4160837" y="533400"/>
            <a:ext cx="3886200" cy="12192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59821" y="2730320"/>
            <a:ext cx="3902299" cy="25371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8719" y="850616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8037" y="29966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/>
              <a:t>الطهارة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37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436" y="3581401"/>
            <a:ext cx="7300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মাধ্যম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প্রকার সংজ্ঞা সহ বর্ণনা করতে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3246437" y="533400"/>
            <a:ext cx="5486400" cy="12192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6037" y="9245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2" y="533400"/>
            <a:ext cx="44862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5237" y="5115580"/>
            <a:ext cx="218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অযু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3527" y="511558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তায়াম্মুম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3127" y="505945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গোছল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0837" y="838200"/>
            <a:ext cx="34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পবিত্রতা অর্জনের মাধ্যম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2535554"/>
            <a:ext cx="3374431" cy="2188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6" y="2535554"/>
            <a:ext cx="3244645" cy="2188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535554"/>
            <a:ext cx="3352800" cy="2188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20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837" y="5444836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পানি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6236" y="5467290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পাথর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637" y="5467290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মাটি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3036" y="5467290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বালি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4053674" y="423672"/>
            <a:ext cx="3756818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2819401"/>
            <a:ext cx="2637473" cy="2190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7" y="2819401"/>
            <a:ext cx="2438282" cy="2177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7" y="2819401"/>
            <a:ext cx="2514600" cy="2177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37" y="2819401"/>
            <a:ext cx="2388869" cy="219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65637" y="772180"/>
            <a:ext cx="367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পবিত্রতা অর্জনের উপাদান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>
            <a:off x="4053674" y="423672"/>
            <a:ext cx="3756818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09120" y="685800"/>
            <a:ext cx="234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437" y="3124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পবিত্রতা অর্জনের মাধ্যম কয়টি ও কী কী? খাতায় লিখ।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পবিত্রতা অর্জনের কয়েকটি উপাদানের নাম লিখ। </a:t>
            </a:r>
          </a:p>
        </p:txBody>
      </p:sp>
    </p:spTree>
    <p:extLst>
      <p:ext uri="{BB962C8B-B14F-4D97-AF65-F5344CB8AC3E}">
        <p14:creationId xmlns:p14="http://schemas.microsoft.com/office/powerpoint/2010/main" val="20686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4111228" y="571200"/>
            <a:ext cx="3756818" cy="10668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47319" y="863025"/>
            <a:ext cx="394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প্রকার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928" y="151020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الماء المطلق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437" y="151020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পানি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714" y="5607988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6837" y="5554504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42437" y="5557028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208" y="5557028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4" y="2755710"/>
            <a:ext cx="2427098" cy="18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94" y="2743200"/>
            <a:ext cx="2427098" cy="18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23" y="2709217"/>
            <a:ext cx="2386914" cy="192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7" y="2692243"/>
            <a:ext cx="2478067" cy="2001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074123">
            <a:off x="204699" y="783414"/>
            <a:ext cx="1581825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 প্রকার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439</Words>
  <Application>Microsoft Office PowerPoint</Application>
  <PresentationFormat>Custom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85</cp:revision>
  <dcterms:created xsi:type="dcterms:W3CDTF">2006-08-16T00:00:00Z</dcterms:created>
  <dcterms:modified xsi:type="dcterms:W3CDTF">2020-07-06T05:25:30Z</dcterms:modified>
</cp:coreProperties>
</file>