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61" r:id="rId4"/>
    <p:sldId id="265" r:id="rId5"/>
    <p:sldId id="266" r:id="rId6"/>
    <p:sldId id="267" r:id="rId7"/>
    <p:sldId id="268" r:id="rId8"/>
    <p:sldId id="281" r:id="rId9"/>
    <p:sldId id="287" r:id="rId10"/>
    <p:sldId id="288" r:id="rId11"/>
    <p:sldId id="270" r:id="rId12"/>
    <p:sldId id="282" r:id="rId13"/>
    <p:sldId id="271" r:id="rId14"/>
    <p:sldId id="283" r:id="rId15"/>
    <p:sldId id="274" r:id="rId16"/>
    <p:sldId id="275" r:id="rId17"/>
    <p:sldId id="289" r:id="rId18"/>
    <p:sldId id="279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5F46-7681-43FE-BF15-0AE64F84E9EC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CFD4-15B3-44BA-AA14-7E8C1C865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CFD4-15B3-44BA-AA14-7E8C1C865E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6019800" cy="2362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Picture\Animated_Image\5ny7n1u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60" y="3276600"/>
            <a:ext cx="24028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-NTK\Desktop\Picture\Digester\Environmetal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370"/>
            <a:ext cx="7603684" cy="505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5791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ভাটায় ইট পোড়ানো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5702"/>
          <a:stretch/>
        </p:blipFill>
        <p:spPr bwMode="auto">
          <a:xfrm>
            <a:off x="1905000" y="1009036"/>
            <a:ext cx="5229795" cy="493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587460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কাঁচা পায়খানা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52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 কিভাবে হয়?   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-NTK\Desktop\Janu_19\Picture\how-does-water-pollution-affect-humans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600450" cy="2382837"/>
          </a:xfrm>
          <a:prstGeom prst="rect">
            <a:avLst/>
          </a:prstGeom>
          <a:noFill/>
        </p:spPr>
      </p:pic>
      <p:pic>
        <p:nvPicPr>
          <p:cNvPr id="4099" name="Picture 3" descr="C:\Users\PTI-NTK\Desktop\Janu_19\Picture\Cow_w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980329" cy="2286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11364" r="3091" b="9091"/>
          <a:stretch>
            <a:fillRect/>
          </a:stretch>
        </p:blipFill>
        <p:spPr bwMode="auto">
          <a:xfrm>
            <a:off x="3124200" y="36576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3200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102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পানিতে গরু ধুয়ানো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324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বিভিন্ন ময়লা-আবর্জনা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 কি কি ভাবে পানি দূষিত হতে পারে?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6" t="9014" r="2638" b="63781"/>
          <a:stretch/>
        </p:blipFill>
        <p:spPr bwMode="auto">
          <a:xfrm>
            <a:off x="1052796" y="990600"/>
            <a:ext cx="702440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715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অতিরিক্ত কীটনাশক ব্যবহার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 কিভাবে দূষিত হয়?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-NTK\Desktop\Janu_19\Picture\city di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990600"/>
            <a:ext cx="6724650" cy="4515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791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বর্জ্য, প্লাস্টিক, পলিথিন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কি কি ভাবে মাটি দূষিত হতে পারে?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638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যখন তখন মাইক বাজালে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6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 দূষণ কিভাবে হয়?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-NTK\Desktop\Picture\Digester\2011-06-16__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80807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8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71727" b="5077"/>
          <a:stretch/>
        </p:blipFill>
        <p:spPr bwMode="auto">
          <a:xfrm>
            <a:off x="1594581" y="1143000"/>
            <a:ext cx="5644419" cy="449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যানবাহনের হর্ন থেকে সৃষ্ট শব্দ দূষণ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 কি কি ভাবে শব্দ দূষণ হতে পারে?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-NTK\Desktop\Janu_19\Picture\genar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701" y="304800"/>
            <a:ext cx="6035899" cy="54476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4613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1371600"/>
            <a:ext cx="6705600" cy="381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পাঠ্য বই থেকে ৬, ৭ ও ৮ পৃষ্ঠার বায়ু, পানি, মাটি ও শব্দ দূষণ সম্পর্কে আজকের পাট মিলিয়ে নাও।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6781800" cy="495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পরিবেশ পর্যবেক্ষণ এবং আলোচনা করে পরিবেশ দূষণের কারণসমূহ উল্লেখপূর্বক প্রতিদল একটি করে পোস্টার তৈরি কর এবং তা শ্রেণিতে প্রদর্শন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0782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33687">
            <a:off x="2158781" y="3454447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মাইলোড়া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মোহনগঞ্জ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নেত্রকোনা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9380184">
            <a:off x="1102696" y="2304795"/>
            <a:ext cx="6248400" cy="220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‡</a:t>
            </a:r>
            <a:r>
              <a:rPr lang="en-US" sz="72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kLi</a:t>
            </a:r>
            <a:r>
              <a:rPr lang="en-US" sz="7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gyLvRx</a:t>
            </a:r>
            <a:r>
              <a:rPr lang="en-US" sz="6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©</a:t>
            </a:r>
            <a:endParaRPr lang="en-US" sz="6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389895">
            <a:off x="197292" y="1702951"/>
            <a:ext cx="5867353" cy="1340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71600"/>
          <a:ext cx="7848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422737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প্রকার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447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দূষণের কারণ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4121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514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কলকারখানা, ভাটায় ইট পোড়া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449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সার, কীটনাশক, কাঁচা পায়খানা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3399FF">
                <a:alpha val="24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762000"/>
            <a:ext cx="64770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jer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125" y="3590925"/>
            <a:ext cx="1809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1059 C 0.05851 -0.1318 0.08438 -0.13226 0.10347 -0.14567 C 0.13507 -0.14474 0.16649 -0.14521 0.19826 -0.14312 C 0.20868 -0.14243 0.2309 -0.12948 0.24219 -0.12463 C 0.25521 -0.10659 0.23507 -0.13295 0.25087 -0.11746 C 0.25417 -0.11422 0.25972 -0.1059 0.25972 -0.1059 C 0.26302 -0.09226 0.25903 -0.10497 0.26667 -0.0918 C 0.27969 -0.06937 0.26858 -0.08417 0.27726 -0.07307 C 0.28108 -0.05804 0.28316 -0.04417 0.28594 -0.02867 C 0.28785 0.0104 0.28854 0.04624 0.27188 0.07884 C 0.27031 0.08531 0.26354 0.10358 0.25972 0.10682 C 0.25799 0.10844 0.2559 0.10959 0.25434 0.11144 C 0.23785 0.13063 0.25243 0.11745 0.24028 0.12786 C 0.22986 0.14844 0.24392 0.1237 0.2316 0.13711 C 0.22049 0.14913 0.23594 0.14081 0.22274 0.14659 C 0.19028 0.17549 0.14618 0.17202 0.10885 0.17456 C 0.05382 0.17387 -0.00104 0.17364 -0.05608 0.17225 C -0.07604 0.17179 -0.09601 0.15907 -0.1158 0.15583 C -0.12795 0.15375 -0.14028 0.15306 -0.1526 0.15121 C -0.16424 0.14751 -0.17639 0.14427 -0.18767 0.13942 C -0.20156 0.13341 -0.21354 0.12786 -0.22812 0.12555 C -0.23681 0.12138 -0.24549 0.11768 -0.25434 0.11375 C -0.25451 0.11375 -0.26476 0.10936 -0.26493 0.10913 C -0.27222 0.10289 -0.27795 0.09618 -0.28594 0.09271 C -0.28715 0.0904 -0.28854 0.08832 -0.28941 0.08578 C -0.29028 0.0837 -0.29028 0.08092 -0.29115 0.07884 C -0.29201 0.07699 -0.29375 0.07583 -0.29479 0.07398 C -0.29722 0.06959 -0.30174 0.06011 -0.30174 0.06011 C -0.30486 0.03884 -0.30816 0.00578 -0.29306 -0.00763 C -0.28646 -0.02081 -0.28177 -0.02821 -0.27014 -0.0333 C -0.26528 -0.04 -0.26111 -0.04047 -0.25434 -0.04278 C -0.22934 -0.06497 -0.19201 -0.06243 -0.16493 -0.06382 C -0.07014 -0.06174 -0.09201 -0.06613 -0.04392 -0.05688 C -0.04045 -0.05526 -0.03698 -0.05318 -0.03333 -0.05203 C -0.03108 -0.05133 -0.02865 -0.05064 -0.02639 -0.04971 C -0.02274 -0.04833 -0.01927 -0.04671 -0.0158 -0.04509 C -0.01406 -0.0444 -0.01059 -0.04278 -0.01059 -0.04278 C -0.00017 -0.0296 0.01458 -0.03214 0.02813 -0.03099 C 0.05642 -0.02567 0.08559 -0.02405 0.11406 -0.02174 C 0.14774 -0.02243 0.18194 -0.02266 0.2158 -0.02405 C 0.23872 -0.02497 0.26441 -0.03376 0.28767 -0.03584 C 0.29774 -0.03769 0.30625 -0.04093 0.3158 -0.04509 C 0.31927 -0.04671 0.32639 -0.04971 0.32639 -0.04971 C 0.33837 -0.06058 0.33281 -0.05758 0.34219 -0.06151 C 0.34392 -0.06382 0.34531 -0.06659 0.3474 -0.06844 C 0.34896 -0.06983 0.35122 -0.06937 0.3526 -0.07075 C 0.3559 -0.07399 0.35851 -0.07862 0.36146 -0.08255 C 0.36267 -0.08417 0.3651 -0.0837 0.36667 -0.08486 C 0.36858 -0.08602 0.37014 -0.08786 0.37188 -0.08948 C 0.37639 -0.09804 0.38038 -0.10081 0.38594 -0.10821 C 0.39201 -0.1163 0.39878 -0.12925 0.40347 -0.1385 C 0.40868 -0.14914 0.4066 -0.14405 0.41059 -0.15954 C 0.41111 -0.16185 0.41233 -0.16648 0.41233 -0.16648 C 0.41285 -0.17203 0.41319 -0.17758 0.41406 -0.18289 C 0.41493 -0.18775 0.41753 -0.197 0.41753 -0.197 C 0.41684 -0.21619 0.42049 -0.25457 0.40694 -0.27168 C 0.40608 -0.27792 0.40608 -0.28578 0.40174 -0.29041 C 0.40035 -0.29203 0.39809 -0.29156 0.39653 -0.29272 C 0.39514 -0.29388 0.39427 -0.29573 0.39306 -0.29734 " pathEditMode="relative" ptsTypes="ffffffffffffffffffffffffffffffffffffffffffffffffffffffffffA">
                                      <p:cBhvr>
                                        <p:cTn id="13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4114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010400" cy="426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পাঠঃ পরিবেশ দূষণ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পাঠ্যাংশঃ পরিবেশ দূষণের কারণ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838200" y="533400"/>
            <a:ext cx="2971800" cy="18288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835742" y="2848897"/>
            <a:ext cx="7315200" cy="28956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পরিবেশ দূষণের কারণসমূহ বলতে ও লিখতে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তোমরা কি কি দেখছ?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09"/>
          <a:stretch/>
        </p:blipFill>
        <p:spPr bwMode="auto">
          <a:xfrm>
            <a:off x="152400" y="2111478"/>
            <a:ext cx="4267200" cy="35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0" b="5702"/>
          <a:stretch/>
        </p:blipFill>
        <p:spPr bwMode="auto">
          <a:xfrm>
            <a:off x="4724400" y="1676400"/>
            <a:ext cx="4267200" cy="402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বায়ু ও পানি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8746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6" t="9014" r="2638" b="63781"/>
          <a:stretch/>
        </p:blipFill>
        <p:spPr bwMode="auto">
          <a:xfrm>
            <a:off x="303817" y="609600"/>
            <a:ext cx="419198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3" r="41827" b="29863"/>
          <a:stretch/>
        </p:blipFill>
        <p:spPr bwMode="auto">
          <a:xfrm>
            <a:off x="4773561" y="712838"/>
            <a:ext cx="3989439" cy="26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71727" b="5077"/>
          <a:stretch/>
        </p:blipFill>
        <p:spPr bwMode="auto">
          <a:xfrm>
            <a:off x="3003754" y="4057548"/>
            <a:ext cx="2939846" cy="23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617" y="3316069"/>
            <a:ext cx="167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277" y="3239869"/>
            <a:ext cx="146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817" y="6364069"/>
            <a:ext cx="51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যানবাহনের হর্ন থেকে সৃষ্ট শব্দ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আর কি কি দেখছ?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শিল্প কারখানা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28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 কিভাবে দূষিত হয়?</a:t>
            </a:r>
          </a:p>
        </p:txBody>
      </p:sp>
      <p:pic>
        <p:nvPicPr>
          <p:cNvPr id="2050" name="Picture 2" descr="C:\Users\PTI-NTK\Desktop\Picture\Digester\air 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5867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ময়লা, আবর্জনা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 কি কি ভাবে বায়ু দূষিত হতে পারে?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-NTK\Desktop\Picture\Digester\bd di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7" y="1219200"/>
            <a:ext cx="789214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I-NTK\Desktop\Picture\Digester\air_p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28340" cy="4552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791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যানবাহনের কালো ধুয়া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232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Mohona</cp:lastModifiedBy>
  <cp:revision>107</cp:revision>
  <dcterms:created xsi:type="dcterms:W3CDTF">2006-08-16T00:00:00Z</dcterms:created>
  <dcterms:modified xsi:type="dcterms:W3CDTF">2020-07-05T18:05:09Z</dcterms:modified>
</cp:coreProperties>
</file>