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3F912-18A1-4857-8DE9-9D0D062170C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5E6479-6704-4B4B-B519-05EE9FF9DEF5}" type="pres">
      <dgm:prSet presAssocID="{84A3F912-18A1-4857-8DE9-9D0D062170C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EA29A02-AECD-4BB3-B353-3E0193F03AF2}" type="presOf" srcId="{84A3F912-18A1-4857-8DE9-9D0D062170C6}" destId="{C95E6479-6704-4B4B-B519-05EE9FF9DEF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F6A6C-DD0D-4D2B-9BD7-9DB3AB8E609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CD0CA-D176-44F8-8898-2FF25BF3D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F6A6C-DD0D-4D2B-9BD7-9DB3AB8E609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CD0CA-D176-44F8-8898-2FF25BF3D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F6A6C-DD0D-4D2B-9BD7-9DB3AB8E609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CD0CA-D176-44F8-8898-2FF25BF3D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F6A6C-DD0D-4D2B-9BD7-9DB3AB8E609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CD0CA-D176-44F8-8898-2FF25BF3D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F6A6C-DD0D-4D2B-9BD7-9DB3AB8E609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CD0CA-D176-44F8-8898-2FF25BF3D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F6A6C-DD0D-4D2B-9BD7-9DB3AB8E609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CD0CA-D176-44F8-8898-2FF25BF3D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F6A6C-DD0D-4D2B-9BD7-9DB3AB8E609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CD0CA-D176-44F8-8898-2FF25BF3D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F6A6C-DD0D-4D2B-9BD7-9DB3AB8E609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CD0CA-D176-44F8-8898-2FF25BF3D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F6A6C-DD0D-4D2B-9BD7-9DB3AB8E609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CD0CA-D176-44F8-8898-2FF25BF3D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F6A6C-DD0D-4D2B-9BD7-9DB3AB8E609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CD0CA-D176-44F8-8898-2FF25BF3D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F6A6C-DD0D-4D2B-9BD7-9DB3AB8E6092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CD0CA-D176-44F8-8898-2FF25BF3D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slide" Target="../slides/slide15.xml"/><Relationship Id="rId26" Type="http://schemas.openxmlformats.org/officeDocument/2006/relationships/image" Target="../media/image5.gif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2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4.xml"/><Relationship Id="rId25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6.xml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7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5.xml"/><Relationship Id="rId22" Type="http://schemas.openxmlformats.org/officeDocument/2006/relationships/slide" Target="../slides/slid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477000"/>
            <a:ext cx="91440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228600" cy="701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5400" y="0"/>
            <a:ext cx="228600" cy="7010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1295400"/>
            <a:ext cx="2286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3886200"/>
            <a:ext cx="228600" cy="167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15400" y="1066800"/>
            <a:ext cx="2286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8915400" y="3962400"/>
            <a:ext cx="2286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7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164" y="228600"/>
            <a:ext cx="720436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ction Button: Home 20">
            <a:hlinkClick r:id="" action="ppaction://hlinkshowjump?jump=firstslide" highlightClick="1"/>
          </p:cNvPr>
          <p:cNvSpPr/>
          <p:nvPr userDrawn="1"/>
        </p:nvSpPr>
        <p:spPr>
          <a:xfrm>
            <a:off x="8229600" y="228600"/>
            <a:ext cx="609600" cy="609600"/>
          </a:xfrm>
          <a:prstGeom prst="actionButtonHom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7009453" y="838200"/>
            <a:ext cx="1753547" cy="5562600"/>
            <a:chOff x="7238052" y="1760040"/>
            <a:chExt cx="1753547" cy="4031160"/>
          </a:xfrm>
        </p:grpSpPr>
        <p:sp>
          <p:nvSpPr>
            <p:cNvPr id="50" name="Rounded Rectangle 49"/>
            <p:cNvSpPr/>
            <p:nvPr userDrawn="1"/>
          </p:nvSpPr>
          <p:spPr>
            <a:xfrm>
              <a:off x="7238052" y="1760040"/>
              <a:ext cx="1753547" cy="403116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Rounded Rectangle 50">
              <a:hlinkClick r:id="" action="ppaction://noaction"/>
            </p:cNvPr>
            <p:cNvSpPr/>
            <p:nvPr userDrawn="1"/>
          </p:nvSpPr>
          <p:spPr>
            <a:xfrm>
              <a:off x="7481145" y="2588361"/>
              <a:ext cx="1225638" cy="355691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itchFamily="2" charset="0"/>
                  <a:cs typeface="Nikosh" pitchFamily="2" charset="0"/>
                  <a:hlinkClick r:id="rId14" action="ppaction://hlinksldjump"/>
                </a:rPr>
                <a:t>পাঠ</a:t>
              </a:r>
              <a:r>
                <a:rPr lang="en-US" sz="200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itchFamily="2" charset="0"/>
                  <a:cs typeface="Nikosh" pitchFamily="2" charset="0"/>
                  <a:hlinkClick r:id="rId14" action="ppaction://hlinksldjump"/>
                </a:rPr>
                <a:t> </a:t>
              </a:r>
              <a:r>
                <a:rPr lang="en-US" sz="2000" baseline="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" pitchFamily="2" charset="0"/>
                  <a:cs typeface="Nikosh" pitchFamily="2" charset="0"/>
                  <a:hlinkClick r:id="rId14" action="ppaction://hlinksldjump"/>
                </a:rPr>
                <a:t>ঘোষনা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52" name="Rounded Rectangle 51">
              <a:hlinkClick r:id="" action="ppaction://noaction"/>
            </p:cNvPr>
            <p:cNvSpPr/>
            <p:nvPr userDrawn="1"/>
          </p:nvSpPr>
          <p:spPr>
            <a:xfrm>
              <a:off x="7482308" y="3429925"/>
              <a:ext cx="1279744" cy="286413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/>
                  <a:latin typeface="Nikosh" pitchFamily="2" charset="0"/>
                  <a:cs typeface="Nikosh" pitchFamily="2" charset="0"/>
                  <a:hlinkClick r:id="rId15" action="ppaction://hlinksldjump"/>
                </a:rPr>
                <a:t>শিখনফল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53" name="Rounded Rectangle 52">
              <a:hlinkClick r:id="" action="ppaction://noaction"/>
            </p:cNvPr>
            <p:cNvSpPr/>
            <p:nvPr userDrawn="1"/>
          </p:nvSpPr>
          <p:spPr>
            <a:xfrm>
              <a:off x="7482310" y="5400974"/>
              <a:ext cx="1209874" cy="33094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hlinkClick r:id="rId16" action="ppaction://hlinksldjump"/>
                </a:rPr>
                <a:t>ধন্যবাদ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Rounded Rectangle 53">
              <a:hlinkClick r:id="" action="ppaction://noaction"/>
            </p:cNvPr>
            <p:cNvSpPr/>
            <p:nvPr userDrawn="1"/>
          </p:nvSpPr>
          <p:spPr>
            <a:xfrm>
              <a:off x="7482309" y="4185622"/>
              <a:ext cx="1209876" cy="36066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hlinkClick r:id="" action="ppaction://noaction"/>
                </a:rPr>
                <a:t>দলীয় কাজ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5" name="Rounded Rectangle 54">
              <a:hlinkClick r:id="" action="ppaction://noaction"/>
            </p:cNvPr>
            <p:cNvSpPr/>
            <p:nvPr userDrawn="1"/>
          </p:nvSpPr>
          <p:spPr>
            <a:xfrm>
              <a:off x="7479725" y="4664662"/>
              <a:ext cx="1234785" cy="29659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hlinkClick r:id="rId17" action="ppaction://hlinksldjump"/>
                </a:rPr>
                <a:t>মূল্যায়ন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Rounded Rectangle 55">
              <a:hlinkClick r:id="" action="ppaction://noaction"/>
            </p:cNvPr>
            <p:cNvSpPr/>
            <p:nvPr userDrawn="1"/>
          </p:nvSpPr>
          <p:spPr>
            <a:xfrm>
              <a:off x="7482310" y="5027851"/>
              <a:ext cx="1209874" cy="289095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hlinkClick r:id="rId18" action="ppaction://hlinksldjump"/>
                </a:rPr>
                <a:t>বাড়ির কাজ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Rounded Rectangle 56"/>
            <p:cNvSpPr/>
            <p:nvPr userDrawn="1"/>
          </p:nvSpPr>
          <p:spPr>
            <a:xfrm>
              <a:off x="7466652" y="3785615"/>
              <a:ext cx="1295400" cy="286413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hlinkClick r:id="rId19" action="ppaction://hlinksldjump"/>
                </a:rPr>
                <a:t>মূল আলোচনা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8" name="Rounded Rectangle 57"/>
          <p:cNvSpPr/>
          <p:nvPr userDrawn="1"/>
        </p:nvSpPr>
        <p:spPr>
          <a:xfrm>
            <a:off x="7239000" y="914400"/>
            <a:ext cx="1219200" cy="381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  <a:hlinkClick r:id="rId20" action="ppaction://hlinksldjump"/>
              </a:rPr>
              <a:t>স্বাগতম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1" name="Rounded Rectangle 60"/>
          <p:cNvSpPr/>
          <p:nvPr userDrawn="1"/>
        </p:nvSpPr>
        <p:spPr>
          <a:xfrm>
            <a:off x="7239000" y="1371600"/>
            <a:ext cx="12954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hlinkClick r:id="rId21" action="ppaction://hlinksldjump"/>
              </a:rPr>
              <a:t>পরিচিতি</a:t>
            </a:r>
            <a:endParaRPr lang="en-US" dirty="0"/>
          </a:p>
        </p:txBody>
      </p:sp>
      <p:sp>
        <p:nvSpPr>
          <p:cNvPr id="62" name="Rounded Rectangle 61"/>
          <p:cNvSpPr/>
          <p:nvPr userDrawn="1"/>
        </p:nvSpPr>
        <p:spPr>
          <a:xfrm>
            <a:off x="7239000" y="2590800"/>
            <a:ext cx="1295400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Nikosh" pitchFamily="2" charset="0"/>
                <a:cs typeface="Nikosh" pitchFamily="2" charset="0"/>
                <a:hlinkClick r:id="rId22" action="ppaction://hlinksldjump"/>
              </a:rPr>
              <a:t>পাঠ</a:t>
            </a:r>
            <a:r>
              <a:rPr lang="en-US" sz="1800" dirty="0" smtClean="0">
                <a:latin typeface="Nikosh" pitchFamily="2" charset="0"/>
                <a:cs typeface="Nikosh" pitchFamily="2" charset="0"/>
                <a:hlinkClick r:id="rId22" action="ppaction://hlinksldjump"/>
              </a:rPr>
              <a:t> </a:t>
            </a:r>
            <a:r>
              <a:rPr lang="en-US" sz="1800" dirty="0" err="1" smtClean="0">
                <a:latin typeface="Nikosh" pitchFamily="2" charset="0"/>
                <a:cs typeface="Nikosh" pitchFamily="2" charset="0"/>
                <a:hlinkClick r:id="rId22" action="ppaction://hlinksldjump"/>
              </a:rPr>
              <a:t>শিরোনাম</a:t>
            </a:r>
            <a:endParaRPr lang="en-US" sz="1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3" name="Picture 2" descr="C:\Users\M. Islam\Desktop\weab side folder-1\teachar\1.jpg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04799" y="6510807"/>
            <a:ext cx="609601" cy="499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4" name="Picture 2" descr="F:\কারক\কন্টিন\16.jpg"/>
          <p:cNvPicPr>
            <a:picLocks noChangeAspect="1" noChangeArrowheads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auto">
          <a:xfrm>
            <a:off x="8229600" y="6553200"/>
            <a:ext cx="60960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5" name="Rounded Rectangle 64"/>
          <p:cNvSpPr/>
          <p:nvPr userDrawn="1"/>
        </p:nvSpPr>
        <p:spPr>
          <a:xfrm>
            <a:off x="1143000" y="6477000"/>
            <a:ext cx="68580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Tahersecondaryschool.jessoreboard.gov.bd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7086600" y="6477000"/>
            <a:ext cx="762000" cy="533400"/>
            <a:chOff x="-158285" y="5292604"/>
            <a:chExt cx="1300367" cy="1723220"/>
          </a:xfrm>
        </p:grpSpPr>
        <p:grpSp>
          <p:nvGrpSpPr>
            <p:cNvPr id="67" name="Group 41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71" name="Picture 70" descr="38.gif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72" name="Picture 71" descr="4.gif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68" name="Group 42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69" name="Picture 68" descr="38.gif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70" name="Picture 69" descr="4.gif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73" name="Group 72"/>
          <p:cNvGrpSpPr/>
          <p:nvPr userDrawn="1"/>
        </p:nvGrpSpPr>
        <p:grpSpPr>
          <a:xfrm>
            <a:off x="1452768" y="6506380"/>
            <a:ext cx="833232" cy="504020"/>
            <a:chOff x="-158285" y="5292604"/>
            <a:chExt cx="1300367" cy="1723220"/>
          </a:xfrm>
        </p:grpSpPr>
        <p:grpSp>
          <p:nvGrpSpPr>
            <p:cNvPr id="74" name="Group 41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78" name="Picture 77" descr="38.gif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79" name="Picture 78" descr="4.gif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75" name="Group 42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76" name="Picture 75" descr="38.gif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77" name="Picture 76" descr="4.gif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04800"/>
            <a:ext cx="4953000" cy="1143000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i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সুস্বাগতম</a:t>
            </a:r>
            <a:endParaRPr lang="en-US" sz="8000" i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F:\ছবি\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8928"/>
            <a:ext cx="6705600" cy="183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CROSOFT COMPUTER\Desktop\animated-radio-image-002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5168" y="1461655"/>
            <a:ext cx="3315232" cy="3117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648200" y="3810000"/>
            <a:ext cx="1524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16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1" name="Picture 2" descr="F:\GIF\gif-2\yoge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1654"/>
            <a:ext cx="3492279" cy="3117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GIF\apple-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" y="4578928"/>
            <a:ext cx="1428750" cy="1352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GIF\rtemagicc_computer_animated_globe_01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59878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401782"/>
            <a:ext cx="4038600" cy="609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উপমতি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কর্মদারয়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সমাস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146" name="Picture 2" descr="C:\Users\MICROSOFT COMPUTER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418" y="2057400"/>
            <a:ext cx="272415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ICROSOFT COMPUTER\Desktop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057400"/>
            <a:ext cx="3152776" cy="2670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ছবি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99031"/>
            <a:ext cx="1316440" cy="9821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be 3"/>
          <p:cNvSpPr/>
          <p:nvPr/>
        </p:nvSpPr>
        <p:spPr>
          <a:xfrm>
            <a:off x="685800" y="5029200"/>
            <a:ext cx="2362200" cy="1066800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পুরুষ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সিংহের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ন্যায়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সিংহপুরুষ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3429000" y="5029200"/>
            <a:ext cx="3124200" cy="1066800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মুখ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চন্দ্রের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ন্যায়</a:t>
            </a:r>
            <a:endParaRPr lang="en-US" sz="2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চন্দ্রমূখ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436418" y="1011382"/>
            <a:ext cx="6345382" cy="1046018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গুণের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উপমেয়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পদের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সাখে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উপমানের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সমাস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উপমিত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কর্মধারয়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সমাস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-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54382" y="304800"/>
            <a:ext cx="41910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রুপক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কর্মদারয়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সমাস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533400" y="990600"/>
            <a:ext cx="6324600" cy="152400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উপমান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উপমেয়ের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অভিন্নতা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কল্পনা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হলে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রুপক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কর্মধারয়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সমাস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4" descr="C:\Users\MICROSOFT COMPUTER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276600" cy="26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MICROSOFT COMPUTER\Desktop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3728" y="2535382"/>
            <a:ext cx="3031981" cy="26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owchart: Punched Tape 11"/>
          <p:cNvSpPr/>
          <p:nvPr/>
        </p:nvSpPr>
        <p:spPr>
          <a:xfrm>
            <a:off x="613064" y="5211043"/>
            <a:ext cx="1828800" cy="1143000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" pitchFamily="2" charset="0"/>
                <a:cs typeface="Nikosh" pitchFamily="2" charset="0"/>
              </a:rPr>
              <a:t>মন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রুপ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মাঝি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dirty="0">
                <a:latin typeface="Nikosh" pitchFamily="2" charset="0"/>
                <a:cs typeface="Nikosh" pitchFamily="2" charset="0"/>
              </a:rPr>
              <a:t>=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মনমাঝি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4249882" y="5334000"/>
            <a:ext cx="2095500" cy="1020043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বিষাদ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রুপসিন্ধু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=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বিষাদসিন্ধু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685800"/>
            <a:ext cx="5943600" cy="990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আরও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কয়েক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কর্মধারয়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সমাস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রয়েছে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-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304799" y="1555173"/>
            <a:ext cx="3002973" cy="2514600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1409699" y="1866900"/>
            <a:ext cx="990600" cy="5334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অব্যয়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794903" y="2514598"/>
            <a:ext cx="1011382" cy="4572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কুকর্ম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101439" y="3079173"/>
            <a:ext cx="1447802" cy="4572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যথাযোগ্য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304801" y="3962400"/>
            <a:ext cx="3200398" cy="2514600"/>
          </a:xfrm>
          <a:prstGeom prst="flowChartDecis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3307772" y="1714498"/>
            <a:ext cx="3321627" cy="2514600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Terminator 12"/>
          <p:cNvSpPr/>
          <p:nvPr/>
        </p:nvSpPr>
        <p:spPr>
          <a:xfrm>
            <a:off x="4648200" y="2130136"/>
            <a:ext cx="990600" cy="5334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সর্বনাম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5607627" y="2774373"/>
            <a:ext cx="990600" cy="5334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একাল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3858491" y="2767446"/>
            <a:ext cx="990600" cy="5334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সেকাল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1409700" y="5614552"/>
            <a:ext cx="990600" cy="5334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দোতলা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666752" y="5105399"/>
            <a:ext cx="990600" cy="418013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একজন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1162052" y="4457696"/>
            <a:ext cx="1520536" cy="5334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সংখ্যাবাচক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Flowchart: Decision 18"/>
          <p:cNvSpPr/>
          <p:nvPr/>
        </p:nvSpPr>
        <p:spPr>
          <a:xfrm rot="641883">
            <a:off x="3723055" y="3932010"/>
            <a:ext cx="3227950" cy="2649407"/>
          </a:xfrm>
          <a:prstGeom prst="flowChartDecisi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Terminator 19"/>
          <p:cNvSpPr/>
          <p:nvPr/>
        </p:nvSpPr>
        <p:spPr>
          <a:xfrm>
            <a:off x="5067300" y="4315688"/>
            <a:ext cx="990600" cy="5334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উপসর্গ</a:t>
            </a:r>
            <a:endParaRPr lang="en-US" dirty="0"/>
          </a:p>
        </p:txBody>
      </p:sp>
      <p:sp>
        <p:nvSpPr>
          <p:cNvPr id="21" name="Flowchart: Terminator 20"/>
          <p:cNvSpPr/>
          <p:nvPr/>
        </p:nvSpPr>
        <p:spPr>
          <a:xfrm>
            <a:off x="4191000" y="4953000"/>
            <a:ext cx="990600" cy="5334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বিকাল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5638799" y="5219700"/>
            <a:ext cx="990600" cy="5334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সকাল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685800"/>
            <a:ext cx="46482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সর্বনামযোগে</a:t>
            </a:r>
            <a:endParaRPr lang="en-US" sz="48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2209800"/>
            <a:ext cx="25146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সেকাল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33800" y="2209800"/>
            <a:ext cx="3124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একাল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098" name="Picture 2" descr="C:\Users\MICROSOFT COMPUT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CROSOFT COMPUT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9708" y="3657599"/>
            <a:ext cx="2057401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820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19864234">
            <a:off x="855366" y="506408"/>
            <a:ext cx="1779593" cy="9837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828800"/>
            <a:ext cx="6553200" cy="441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১.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কর্মধারয়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সমাস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২.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কর্মধারয়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সমাস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কতপ্রকার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–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কিকি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?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৩.কর্মধারয়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সমাসের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উদাহরণ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দাও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3048000" y="493893"/>
            <a:ext cx="1219200" cy="68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MICROSOFT COMPUTER\Desktop\ছবি-১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615" y="529311"/>
            <a:ext cx="1320223" cy="68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Documents and Settings\Lab 47\My Documents\My Pictures\New Folder (2)\Teacher_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199" y="381000"/>
            <a:ext cx="1099415" cy="850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71600" y="609600"/>
            <a:ext cx="3581400" cy="1295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বাডির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2133600"/>
            <a:ext cx="6629400" cy="411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কর্মধারয়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সমাস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লিখে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আনবে</a:t>
            </a:r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কর্মধারয়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সমাস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কিকি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লিখে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আনবে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।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209800" y="304800"/>
            <a:ext cx="3505200" cy="99060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170" name="Picture 2" descr="F:\23 04\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1722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600200" y="381000"/>
            <a:ext cx="4800600" cy="12954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i="1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5400" i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4800" y="1752600"/>
            <a:ext cx="6096000" cy="411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মোহাম্মদ</a:t>
            </a:r>
            <a:r>
              <a:rPr lang="en-US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রফিকুল</a:t>
            </a:r>
            <a:r>
              <a:rPr lang="en-US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ইসলাম</a:t>
            </a:r>
            <a:endParaRPr lang="en-US" sz="28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 err="1"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শিক্ষক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>
                <a:latin typeface="Nikosh" pitchFamily="2" charset="0"/>
                <a:cs typeface="Nikosh" pitchFamily="2" charset="0"/>
              </a:rPr>
              <a:t>তাহের মাধ্যমিক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বিদ্যালয়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 err="1">
                <a:latin typeface="Nikosh" pitchFamily="2" charset="0"/>
                <a:cs typeface="Nikosh" pitchFamily="2" charset="0"/>
              </a:rPr>
              <a:t>ভেড়ামারা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কুষ্টিয়া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>
                <a:latin typeface="Nikosh" pitchFamily="2" charset="0"/>
                <a:cs typeface="Nikosh" pitchFamily="2" charset="0"/>
              </a:rPr>
              <a:t>০১৭২৬০৩৪১৮৬</a:t>
            </a:r>
          </a:p>
          <a:p>
            <a:pPr algn="ctr"/>
            <a:r>
              <a:rPr lang="en-US" sz="2000" dirty="0">
                <a:latin typeface="Nikosh" pitchFamily="2" charset="0"/>
                <a:cs typeface="Nikosh" pitchFamily="2" charset="0"/>
              </a:rPr>
              <a:t>rafiqul990@gmail.com</a:t>
            </a:r>
          </a:p>
          <a:p>
            <a:pPr algn="ctr"/>
            <a:endParaRPr lang="en-US" dirty="0"/>
          </a:p>
        </p:txBody>
      </p:sp>
      <p:pic>
        <p:nvPicPr>
          <p:cNvPr id="6" name="Picture 2" descr="G:\weab site\কমিটিছবি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0487"/>
            <a:ext cx="1371600" cy="13382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GIF\gif-2\4season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923" y="5257800"/>
            <a:ext cx="1071275" cy="1266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GIF\gif-2\b-421388-animated_bird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74673"/>
            <a:ext cx="14287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CROSOFT COMPUTE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4790"/>
            <a:ext cx="3124200" cy="237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MICROSOFT COMPUT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4790"/>
            <a:ext cx="2667000" cy="24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MICROSOFT COMPUTER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39441"/>
            <a:ext cx="3519052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MICROSOFT COMPUTER\Desktop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799"/>
            <a:ext cx="2895599" cy="242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CROSOFT COMPUTER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352800" cy="24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MICROSOFT COMPUTER\Desktop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14400"/>
            <a:ext cx="3276600" cy="24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MICROSOFT COMPUTER\Desktop\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276600" cy="26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MICROSOFT COMPUTER\Desktop\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2219" y="3733800"/>
            <a:ext cx="3031981" cy="26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6459 0 C 0.09341 0 0.12917 0.03241 0.12917 0.05903 L 0.12917 0.11806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86 0.02917 L -0.06111 -0.02176 C -0.04756 -0.0331 -0.02725 -0.03912 -0.00607 -0.03912 C 0.01806 -0.03912 0.03733 -0.0331 0.05087 -0.02176 L 0.1158 0.02917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381000"/>
            <a:ext cx="4419600" cy="76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5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5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013640382"/>
              </p:ext>
            </p:extLst>
          </p:nvPr>
        </p:nvGraphicFramePr>
        <p:xfrm>
          <a:off x="228600" y="1143000"/>
          <a:ext cx="2743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C:\Users\MICROSOFT COMPUTER\Desktop\IM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6629400" cy="3591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1752600" y="4419600"/>
            <a:ext cx="49530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বাংলা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ভাষার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ব্যাকারণ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(৩য়অধ্যায়-ষষ্ষ্ঠ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পরিচ্ছেদ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an 2"/>
          <p:cNvSpPr/>
          <p:nvPr/>
        </p:nvSpPr>
        <p:spPr>
          <a:xfrm>
            <a:off x="457200" y="5029200"/>
            <a:ext cx="6477000" cy="1447800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i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5400" i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i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পাঠ</a:t>
            </a:r>
            <a:endParaRPr lang="en-US" sz="5400" i="1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en-US" sz="4800" i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কর্মধারায়</a:t>
            </a:r>
            <a:r>
              <a:rPr lang="en-US" sz="4800" i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সমাস</a:t>
            </a:r>
            <a:endParaRPr lang="en-US" sz="4800" i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9" name="Picture 5" descr="F:\GIF\gif-2\electro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143250"/>
            <a:ext cx="1276350" cy="1276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GIF\gif-2\fish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76625"/>
            <a:ext cx="1428750" cy="942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06500" y="1956815"/>
            <a:ext cx="1193700" cy="1134448"/>
            <a:chOff x="-158285" y="5292604"/>
            <a:chExt cx="1300367" cy="1723220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4" name="Picture 13" descr="38.gi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5" name="Picture 14" descr="4.gi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2" name="Picture 11" descr="38.gi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3" name="Picture 12" descr="4.gi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5713387" y="1341165"/>
            <a:ext cx="1165275" cy="1398828"/>
            <a:chOff x="-158285" y="5292604"/>
            <a:chExt cx="1300367" cy="1723220"/>
          </a:xfrm>
        </p:grpSpPr>
        <p:grpSp>
          <p:nvGrpSpPr>
            <p:cNvPr id="17" name="Group 16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1" name="Picture 20" descr="38.gi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2" name="Picture 21" descr="4.gi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9" name="Picture 18" descr="38.gi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0" name="Picture 19" descr="4.gi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81000"/>
            <a:ext cx="38862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শিক্ষণ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ফল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1676400"/>
            <a:ext cx="6553200" cy="441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১.কর্মধারয়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সমাস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পারবে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200" dirty="0">
                <a:latin typeface="Nikosh" pitchFamily="2" charset="0"/>
                <a:cs typeface="Nikosh" pitchFamily="2" charset="0"/>
              </a:rPr>
              <a:t>২.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কর্মধারয়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সমাস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৩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কর্মধারয়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সমাস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উদাহরণ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দিতে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457200"/>
            <a:ext cx="5638800" cy="1143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i="1" dirty="0" err="1" smtClean="0">
                <a:latin typeface="Nikosh" pitchFamily="2" charset="0"/>
                <a:cs typeface="Nikosh" pitchFamily="2" charset="0"/>
              </a:rPr>
              <a:t>কর্মধারয়</a:t>
            </a:r>
            <a:r>
              <a:rPr lang="en-US" sz="7200" i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i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সমাস</a:t>
            </a:r>
            <a:endParaRPr lang="en-US" sz="7200" i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1828800"/>
            <a:ext cx="1943100" cy="1600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সাধারণত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</a:t>
            </a:r>
            <a:endParaRPr lang="en-US" sz="1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362200" y="2514600"/>
            <a:ext cx="1371600" cy="304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7982" y="1752600"/>
            <a:ext cx="2341418" cy="2057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মধ্যপদলোপী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400" y="4435185"/>
            <a:ext cx="1759529" cy="17370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উপমান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90800" y="3477490"/>
            <a:ext cx="2057400" cy="183919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উপমতি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6800" y="4397085"/>
            <a:ext cx="1828800" cy="168159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রুপক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কর্মধারয়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457200"/>
            <a:ext cx="5532782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মধ্যপদলোপী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কর্মধারয়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সমাস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982" y="1496291"/>
            <a:ext cx="66294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কর্মধারয়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সমাসে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ব্যাসবাক্যের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মধ্যপদের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লোপ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মধ্যপদলোপী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কর্মধারয়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সমাস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2749223" y="2653146"/>
            <a:ext cx="1318591" cy="8382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যেমন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AutoShape 2" descr="সিংহাসন এর চিত্র ফলাফল"/>
          <p:cNvSpPr>
            <a:spLocks noChangeAspect="1" noChangeArrowheads="1"/>
          </p:cNvSpPr>
          <p:nvPr/>
        </p:nvSpPr>
        <p:spPr bwMode="auto">
          <a:xfrm>
            <a:off x="155575" y="-411163"/>
            <a:ext cx="12954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 descr="C:\Users\MICROSOFT COMPUTER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982" y="3579393"/>
            <a:ext cx="2996800" cy="198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MICROSOFT COMPUT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9308" y="3599462"/>
            <a:ext cx="3519052" cy="19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57064" y="5694218"/>
            <a:ext cx="2980082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সিংহ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চিন্থিত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আসন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=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সিংহাসন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89682" y="5694218"/>
            <a:ext cx="3115918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স্মৃতি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রক্ষার্থে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সৌধ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=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স্মৃতিসৌধ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79358" y="3599462"/>
            <a:ext cx="776911" cy="971519"/>
            <a:chOff x="-158285" y="5292604"/>
            <a:chExt cx="1300367" cy="172322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6" name="Picture 15" descr="38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7" name="Picture 16" descr="4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4" name="Picture 13" descr="38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5" name="Picture 14" descr="4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4947220" y="3579393"/>
            <a:ext cx="695371" cy="1105236"/>
            <a:chOff x="-158285" y="5292604"/>
            <a:chExt cx="1300367" cy="1723220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3" name="Picture 22" descr="38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4" name="Picture 23" descr="4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21" name="Picture 20" descr="38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2" name="Picture 21" descr="4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42900"/>
            <a:ext cx="4876800" cy="6477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উপমান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কর্মদারয়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সমাস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304800" y="1222664"/>
            <a:ext cx="6629400" cy="13716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উপমান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তুলনীয়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বস্তু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।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প্রত্যক্ষ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বস্তুর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পরোক্ষ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বস্তুর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তুলনা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করলে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প্রত্যক্ষ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বস্তুটিকে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বলা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উপমেয়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যার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তুলনা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বলা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উপমান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।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MICROSOFT COMPUT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84764"/>
            <a:ext cx="3564068" cy="2371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n 5"/>
          <p:cNvSpPr/>
          <p:nvPr/>
        </p:nvSpPr>
        <p:spPr>
          <a:xfrm>
            <a:off x="304800" y="5156490"/>
            <a:ext cx="3564068" cy="124431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অরুণের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ন্যায়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রাঙা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=</a:t>
            </a:r>
          </a:p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অরুণ্য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রাঙা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123" name="Picture 3" descr="C:\Users\MICROSOFT COMPUTE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4838" y="2784764"/>
            <a:ext cx="3065332" cy="2332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n 6"/>
          <p:cNvSpPr/>
          <p:nvPr/>
        </p:nvSpPr>
        <p:spPr>
          <a:xfrm>
            <a:off x="3894838" y="5156490"/>
            <a:ext cx="3039362" cy="109191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তুষারের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ন্যায়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শুভ্র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=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তুষার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শুভ্র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443</TotalTime>
  <Words>258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 COMPUTER</dc:creator>
  <cp:lastModifiedBy>CSL-KB(BI)</cp:lastModifiedBy>
  <cp:revision>118</cp:revision>
  <dcterms:created xsi:type="dcterms:W3CDTF">2014-04-06T10:58:13Z</dcterms:created>
  <dcterms:modified xsi:type="dcterms:W3CDTF">2020-07-06T12:17:32Z</dcterms:modified>
</cp:coreProperties>
</file>