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7" r:id="rId9"/>
    <p:sldId id="266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HwycgmWnmO8sUO/+g+cRg==" hashData="uEiK1IF2kqPe2RKRT0QdG6vAv6i8S0Q6Oz8K3GSmMdDRQZB3xU9AHVyNfagCisWi6jgQ+qbkVhETnqCtc1awk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75B55-0AD4-46FB-9A40-FC788C846AB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E9DB2-DAD4-47AD-8709-5010FD510D27}">
      <dgm:prSet phldrT="[Text]" custT="1"/>
      <dgm:spPr/>
      <dgm:t>
        <a:bodyPr/>
        <a:lstStyle/>
        <a:p>
          <a:r>
            <a:rPr lang="bn-IN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পাহাড়</a:t>
          </a:r>
          <a:endParaRPr lang="en-US" sz="32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517932-7F59-42AF-ACEA-861FFD88C1C0}" type="parTrans" cxnId="{4D02A896-F1B8-47C1-BB9E-98C32A1E4D60}">
      <dgm:prSet/>
      <dgm:spPr/>
      <dgm:t>
        <a:bodyPr/>
        <a:lstStyle/>
        <a:p>
          <a:endParaRPr lang="en-US"/>
        </a:p>
      </dgm:t>
    </dgm:pt>
    <dgm:pt modelId="{33C506A2-02E6-4B84-A187-671AD51F84F7}" type="sibTrans" cxnId="{4D02A896-F1B8-47C1-BB9E-98C32A1E4D60}">
      <dgm:prSet/>
      <dgm:spPr/>
      <dgm:t>
        <a:bodyPr/>
        <a:lstStyle/>
        <a:p>
          <a:endParaRPr lang="en-US"/>
        </a:p>
      </dgm:t>
    </dgm:pt>
    <dgm:pt modelId="{5BE563B5-4CEF-43DA-9269-AA60D90F5CED}">
      <dgm:prSet phldrT="[Text]"/>
      <dgm:spPr/>
      <dgm:t>
        <a:bodyPr/>
        <a:lstStyle/>
        <a:p>
          <a:r>
            <a:rPr lang="bn-IN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ফসলের মাঠ</a:t>
          </a:r>
          <a:endParaRPr lang="en-US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D68B57-AA0F-47D3-9210-96540518FD9E}" type="parTrans" cxnId="{E198819B-05A0-43C1-AF6F-AC9526423DC9}">
      <dgm:prSet/>
      <dgm:spPr/>
      <dgm:t>
        <a:bodyPr/>
        <a:lstStyle/>
        <a:p>
          <a:endParaRPr lang="en-US"/>
        </a:p>
      </dgm:t>
    </dgm:pt>
    <dgm:pt modelId="{0B6E9840-8A81-49B1-8F78-D9BCED33BEC1}" type="sibTrans" cxnId="{E198819B-05A0-43C1-AF6F-AC9526423DC9}">
      <dgm:prSet/>
      <dgm:spPr/>
      <dgm:t>
        <a:bodyPr/>
        <a:lstStyle/>
        <a:p>
          <a:endParaRPr lang="en-US"/>
        </a:p>
      </dgm:t>
    </dgm:pt>
    <dgm:pt modelId="{27179ECD-6548-4588-A893-6FB904149D53}">
      <dgm:prSet phldrT="[Text]" custT="1"/>
      <dgm:spPr/>
      <dgm:t>
        <a:bodyPr/>
        <a:lstStyle/>
        <a:p>
          <a:r>
            <a: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</a:t>
          </a:r>
          <a:endParaRPr lang="en-US" sz="48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81AD8C-EB73-48BD-B226-5BBFD1386731}" type="parTrans" cxnId="{4E08EEAB-B438-429A-BF4F-1C1476F100CC}">
      <dgm:prSet/>
      <dgm:spPr/>
      <dgm:t>
        <a:bodyPr/>
        <a:lstStyle/>
        <a:p>
          <a:endParaRPr lang="en-US"/>
        </a:p>
      </dgm:t>
    </dgm:pt>
    <dgm:pt modelId="{3BC7FC24-5E5A-4D0E-8F1C-4AC2BA56776A}" type="sibTrans" cxnId="{4E08EEAB-B438-429A-BF4F-1C1476F100CC}">
      <dgm:prSet/>
      <dgm:spPr/>
      <dgm:t>
        <a:bodyPr/>
        <a:lstStyle/>
        <a:p>
          <a:endParaRPr lang="en-US"/>
        </a:p>
      </dgm:t>
    </dgm:pt>
    <dgm:pt modelId="{BE271D82-2487-483A-A7C4-CAEF53EEED4F}">
      <dgm:prSet phldrT="[Text]" custT="1"/>
      <dgm:spPr/>
      <dgm:t>
        <a:bodyPr/>
        <a:lstStyle/>
        <a:p>
          <a:r>
            <a:rPr lang="bn-IN" sz="2800" b="1" dirty="0">
              <a:solidFill>
                <a:srgbClr val="FF0000"/>
              </a:solidFill>
            </a:rPr>
            <a:t>সমুদ্র</a:t>
          </a:r>
          <a:endParaRPr lang="en-US" sz="2800" b="1" dirty="0">
            <a:solidFill>
              <a:srgbClr val="FF0000"/>
            </a:solidFill>
          </a:endParaRPr>
        </a:p>
      </dgm:t>
    </dgm:pt>
    <dgm:pt modelId="{2D7EEC6F-9890-48A7-9544-647A7FD6F313}" type="parTrans" cxnId="{AFC1CD88-7611-47EB-AC4A-E57FDA0F0FCC}">
      <dgm:prSet/>
      <dgm:spPr/>
      <dgm:t>
        <a:bodyPr/>
        <a:lstStyle/>
        <a:p>
          <a:endParaRPr lang="en-US"/>
        </a:p>
      </dgm:t>
    </dgm:pt>
    <dgm:pt modelId="{576242F1-D074-442C-918B-8AED3D688239}" type="sibTrans" cxnId="{AFC1CD88-7611-47EB-AC4A-E57FDA0F0FCC}">
      <dgm:prSet/>
      <dgm:spPr/>
      <dgm:t>
        <a:bodyPr/>
        <a:lstStyle/>
        <a:p>
          <a:endParaRPr lang="en-US"/>
        </a:p>
      </dgm:t>
    </dgm:pt>
    <dgm:pt modelId="{DC4EEDCA-E46E-4C22-912B-C9598332E577}" type="pres">
      <dgm:prSet presAssocID="{94975B55-0AD4-46FB-9A40-FC788C846ABE}" presName="composite" presStyleCnt="0">
        <dgm:presLayoutVars>
          <dgm:chMax val="1"/>
          <dgm:dir/>
          <dgm:resizeHandles val="exact"/>
        </dgm:presLayoutVars>
      </dgm:prSet>
      <dgm:spPr/>
    </dgm:pt>
    <dgm:pt modelId="{7C19C4FC-5597-4FC5-83F1-A1C17FEA46A0}" type="pres">
      <dgm:prSet presAssocID="{94975B55-0AD4-46FB-9A40-FC788C846ABE}" presName="radial" presStyleCnt="0">
        <dgm:presLayoutVars>
          <dgm:animLvl val="ctr"/>
        </dgm:presLayoutVars>
      </dgm:prSet>
      <dgm:spPr/>
    </dgm:pt>
    <dgm:pt modelId="{0BF992F0-5048-4FAD-B059-91F839EC61BA}" type="pres">
      <dgm:prSet presAssocID="{3F2E9DB2-DAD4-47AD-8709-5010FD510D27}" presName="centerShape" presStyleLbl="vennNode1" presStyleIdx="0" presStyleCnt="4" custScaleX="65808" custScaleY="69003"/>
      <dgm:spPr/>
    </dgm:pt>
    <dgm:pt modelId="{CACC02F2-BA3E-4A5E-B9D3-E692DF9AD7E2}" type="pres">
      <dgm:prSet presAssocID="{5BE563B5-4CEF-43DA-9269-AA60D90F5CED}" presName="node" presStyleLbl="vennNode1" presStyleIdx="1" presStyleCnt="4" custScaleX="141409" custScaleY="129170">
        <dgm:presLayoutVars>
          <dgm:bulletEnabled val="1"/>
        </dgm:presLayoutVars>
      </dgm:prSet>
      <dgm:spPr/>
    </dgm:pt>
    <dgm:pt modelId="{EBB81B2C-FD1E-45CB-8209-1BEDB90DE88F}" type="pres">
      <dgm:prSet presAssocID="{27179ECD-6548-4588-A893-6FB904149D53}" presName="node" presStyleLbl="vennNode1" presStyleIdx="2" presStyleCnt="4" custScaleX="126593" custScaleY="112013" custRadScaleRad="96994" custRadScaleInc="633">
        <dgm:presLayoutVars>
          <dgm:bulletEnabled val="1"/>
        </dgm:presLayoutVars>
      </dgm:prSet>
      <dgm:spPr/>
    </dgm:pt>
    <dgm:pt modelId="{41EF081F-7082-4D01-9691-D5914B9E6F86}" type="pres">
      <dgm:prSet presAssocID="{BE271D82-2487-483A-A7C4-CAEF53EEED4F}" presName="node" presStyleLbl="vennNode1" presStyleIdx="3" presStyleCnt="4" custScaleX="123939" custScaleY="124208" custRadScaleRad="99869" custRadScaleInc="-3946">
        <dgm:presLayoutVars>
          <dgm:bulletEnabled val="1"/>
        </dgm:presLayoutVars>
      </dgm:prSet>
      <dgm:spPr/>
    </dgm:pt>
  </dgm:ptLst>
  <dgm:cxnLst>
    <dgm:cxn modelId="{153AAD06-2091-47B9-9504-A2CA6B8139EE}" type="presOf" srcId="{BE271D82-2487-483A-A7C4-CAEF53EEED4F}" destId="{41EF081F-7082-4D01-9691-D5914B9E6F86}" srcOrd="0" destOrd="0" presId="urn:microsoft.com/office/officeart/2005/8/layout/radial3"/>
    <dgm:cxn modelId="{DA963314-0FF1-4351-AD0C-6A34B18638FA}" type="presOf" srcId="{3F2E9DB2-DAD4-47AD-8709-5010FD510D27}" destId="{0BF992F0-5048-4FAD-B059-91F839EC61BA}" srcOrd="0" destOrd="0" presId="urn:microsoft.com/office/officeart/2005/8/layout/radial3"/>
    <dgm:cxn modelId="{DCAE5C58-D1ED-44D1-B8A0-F502683F674B}" type="presOf" srcId="{5BE563B5-4CEF-43DA-9269-AA60D90F5CED}" destId="{CACC02F2-BA3E-4A5E-B9D3-E692DF9AD7E2}" srcOrd="0" destOrd="0" presId="urn:microsoft.com/office/officeart/2005/8/layout/radial3"/>
    <dgm:cxn modelId="{CEAF5E7C-8458-4D47-B9B1-2023E16A70E1}" type="presOf" srcId="{94975B55-0AD4-46FB-9A40-FC788C846ABE}" destId="{DC4EEDCA-E46E-4C22-912B-C9598332E577}" srcOrd="0" destOrd="0" presId="urn:microsoft.com/office/officeart/2005/8/layout/radial3"/>
    <dgm:cxn modelId="{AFC1CD88-7611-47EB-AC4A-E57FDA0F0FCC}" srcId="{3F2E9DB2-DAD4-47AD-8709-5010FD510D27}" destId="{BE271D82-2487-483A-A7C4-CAEF53EEED4F}" srcOrd="2" destOrd="0" parTransId="{2D7EEC6F-9890-48A7-9544-647A7FD6F313}" sibTransId="{576242F1-D074-442C-918B-8AED3D688239}"/>
    <dgm:cxn modelId="{169D9B93-5A6F-4E49-AA04-7A52D080EF1A}" type="presOf" srcId="{27179ECD-6548-4588-A893-6FB904149D53}" destId="{EBB81B2C-FD1E-45CB-8209-1BEDB90DE88F}" srcOrd="0" destOrd="0" presId="urn:microsoft.com/office/officeart/2005/8/layout/radial3"/>
    <dgm:cxn modelId="{4D02A896-F1B8-47C1-BB9E-98C32A1E4D60}" srcId="{94975B55-0AD4-46FB-9A40-FC788C846ABE}" destId="{3F2E9DB2-DAD4-47AD-8709-5010FD510D27}" srcOrd="0" destOrd="0" parTransId="{94517932-7F59-42AF-ACEA-861FFD88C1C0}" sibTransId="{33C506A2-02E6-4B84-A187-671AD51F84F7}"/>
    <dgm:cxn modelId="{E198819B-05A0-43C1-AF6F-AC9526423DC9}" srcId="{3F2E9DB2-DAD4-47AD-8709-5010FD510D27}" destId="{5BE563B5-4CEF-43DA-9269-AA60D90F5CED}" srcOrd="0" destOrd="0" parTransId="{09D68B57-AA0F-47D3-9210-96540518FD9E}" sibTransId="{0B6E9840-8A81-49B1-8F78-D9BCED33BEC1}"/>
    <dgm:cxn modelId="{4E08EEAB-B438-429A-BF4F-1C1476F100CC}" srcId="{3F2E9DB2-DAD4-47AD-8709-5010FD510D27}" destId="{27179ECD-6548-4588-A893-6FB904149D53}" srcOrd="1" destOrd="0" parTransId="{BA81AD8C-EB73-48BD-B226-5BBFD1386731}" sibTransId="{3BC7FC24-5E5A-4D0E-8F1C-4AC2BA56776A}"/>
    <dgm:cxn modelId="{23929075-5273-4BC6-A52A-3438BAE04EC2}" type="presParOf" srcId="{DC4EEDCA-E46E-4C22-912B-C9598332E577}" destId="{7C19C4FC-5597-4FC5-83F1-A1C17FEA46A0}" srcOrd="0" destOrd="0" presId="urn:microsoft.com/office/officeart/2005/8/layout/radial3"/>
    <dgm:cxn modelId="{C79A2C6A-DF33-4C3E-A343-B437D8ADF064}" type="presParOf" srcId="{7C19C4FC-5597-4FC5-83F1-A1C17FEA46A0}" destId="{0BF992F0-5048-4FAD-B059-91F839EC61BA}" srcOrd="0" destOrd="0" presId="urn:microsoft.com/office/officeart/2005/8/layout/radial3"/>
    <dgm:cxn modelId="{09B966B3-2395-49F6-AE04-94D05300BB4D}" type="presParOf" srcId="{7C19C4FC-5597-4FC5-83F1-A1C17FEA46A0}" destId="{CACC02F2-BA3E-4A5E-B9D3-E692DF9AD7E2}" srcOrd="1" destOrd="0" presId="urn:microsoft.com/office/officeart/2005/8/layout/radial3"/>
    <dgm:cxn modelId="{259395A7-99E8-4281-86C6-0A61D58FE6D1}" type="presParOf" srcId="{7C19C4FC-5597-4FC5-83F1-A1C17FEA46A0}" destId="{EBB81B2C-FD1E-45CB-8209-1BEDB90DE88F}" srcOrd="2" destOrd="0" presId="urn:microsoft.com/office/officeart/2005/8/layout/radial3"/>
    <dgm:cxn modelId="{46B02F5A-52A6-460A-A402-99749CE23487}" type="presParOf" srcId="{7C19C4FC-5597-4FC5-83F1-A1C17FEA46A0}" destId="{41EF081F-7082-4D01-9691-D5914B9E6F8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992F0-5048-4FAD-B059-91F839EC61BA}">
      <dsp:nvSpPr>
        <dsp:cNvPr id="0" name=""/>
        <dsp:cNvSpPr/>
      </dsp:nvSpPr>
      <dsp:spPr>
        <a:xfrm>
          <a:off x="2754254" y="1887188"/>
          <a:ext cx="1947114" cy="20416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পাহাড়</a:t>
          </a:r>
          <a:endParaRPr lang="en-US" sz="32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39402" y="2186180"/>
        <a:ext cx="1376818" cy="1443663"/>
      </dsp:txXfrm>
    </dsp:sp>
    <dsp:sp modelId="{CACC02F2-BA3E-4A5E-B9D3-E692DF9AD7E2}">
      <dsp:nvSpPr>
        <dsp:cNvPr id="0" name=""/>
        <dsp:cNvSpPr/>
      </dsp:nvSpPr>
      <dsp:spPr>
        <a:xfrm>
          <a:off x="2681816" y="27584"/>
          <a:ext cx="2091990" cy="19109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5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ফসলের মাঠ</a:t>
          </a:r>
          <a:endParaRPr lang="en-US" sz="45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88181" y="307433"/>
        <a:ext cx="1479260" cy="1351230"/>
      </dsp:txXfrm>
    </dsp:sp>
    <dsp:sp modelId="{EBB81B2C-FD1E-45CB-8209-1BEDB90DE88F}">
      <dsp:nvSpPr>
        <dsp:cNvPr id="0" name=""/>
        <dsp:cNvSpPr/>
      </dsp:nvSpPr>
      <dsp:spPr>
        <a:xfrm>
          <a:off x="4395846" y="3034360"/>
          <a:ext cx="1872804" cy="16571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</a:t>
          </a:r>
          <a:endParaRPr lang="en-US" sz="48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70112" y="3277038"/>
        <a:ext cx="1324272" cy="1171753"/>
      </dsp:txXfrm>
    </dsp:sp>
    <dsp:sp modelId="{41EF081F-7082-4D01-9691-D5914B9E6F86}">
      <dsp:nvSpPr>
        <dsp:cNvPr id="0" name=""/>
        <dsp:cNvSpPr/>
      </dsp:nvSpPr>
      <dsp:spPr>
        <a:xfrm>
          <a:off x="1231189" y="2979317"/>
          <a:ext cx="1833541" cy="18375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rgbClr val="FF0000"/>
              </a:solidFill>
            </a:rPr>
            <a:t>সমুদ্র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1499705" y="3248416"/>
        <a:ext cx="1296509" cy="1299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1BD0-F74B-4FA3-9B1F-35782A93B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A2CF1-0D38-4C37-86D9-C66734550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BBB1F-6927-4F4F-ADEC-3ED6C949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C3A16-5D09-4F1E-9F2C-81DBE34E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AB0C-6944-470D-8F50-F55B2ABE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6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2A30-6766-4C5B-8277-82900D8B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BCC31-FADC-4A73-8034-A89987D8F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1EBF-FE56-4490-B8C3-C4E60F95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469B6-F145-463E-A062-F1787F70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1445C-20A6-418B-B547-5226510D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8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11C22A-58BE-40CA-8EA1-333BF9D56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0F5DC-8A8E-4A35-B81E-4E0AB9627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2F4DC-CF61-43B0-96BE-C784FAAE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FA568-5FD1-49F6-9D1B-3D3756C2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E04B-96C6-4F10-B506-06651428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D8EE-53B1-4737-9721-02F37C334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6ACB4-C1CD-4A05-9693-748A35C70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3C61-4A06-44C6-87FC-88F9BBFA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19E3B-5DF7-45EA-99CC-342A25FC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0E607-202E-4CE7-834D-68F64D9F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5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5CFE-3C6D-4368-99A8-F41DBC16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7837-665D-4667-90C6-72F962D9B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BA8B7-57F0-4980-A8C7-533413F0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C20C6-3207-42FC-99C3-F2C299D9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E223-EFC0-49E9-89D2-EFA58615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9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D4E0-177F-4263-B469-7C5393D1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FCF08-1EF1-462F-A906-DD2049D9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B636C-5C68-4AED-87BF-F49F4EF7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BD30-67DB-47AA-8ADD-D19AE100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42AD-1575-47F7-BAB3-BF00FB42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DCF9-EECE-4D0C-B7EF-307FB038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54CF2-C8C0-412F-B9B9-EA6D8F45B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B7283-CCB1-4F75-B95B-243CCB7F5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D0980-B62C-4068-98EB-F560A994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137C5-9982-4652-A7DC-05C906CA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7A4B-A488-401B-8D6A-CA7FD818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26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7989-532F-4CF6-A1F1-183FA2F0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539A7-35D9-4257-82F7-BA8C1F25C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F2850-14CD-426C-8908-D483F2033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E3C13-ED19-45AD-8E36-261766590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CFFDC-BA71-4CC8-B525-DB6896E9D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BF690-D93F-4565-BD68-128DF726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72413-058D-42A6-8A44-FC1B9A5A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2189A-DABC-411C-9011-D0A7D6BB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5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6A97-47C0-4616-B246-BE4478EC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0AB4A-5A57-424E-9E61-F7452457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67EC3-6A70-44AE-BE88-11F1C028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6FB59-58E6-4181-B9F0-CF9543BA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1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BED0C-B3FA-49DF-B3DD-DBF745A5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E83E4-09B1-4BE0-ADC2-1BED2F64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17202-EEC2-4870-8767-79C9844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2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EEF5-71C2-42C4-88BD-B9B1046E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6E63-69F5-4310-B6D8-DCA84ED2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06806-DE91-4AAA-B121-4D654477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B1F2B-A08D-4BE0-9869-FD1AD646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A42D0-597A-4642-8545-1DE76C0C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2E5C0-ED95-4CF4-AE2B-EF15AE9E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5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3DE2-DAA7-4773-BC85-8D462A97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D497-98FC-4E05-B9FD-88E9DA650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FF5D6-443B-488E-AC7C-BEB0F072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7EE05-71FD-4A96-AC4D-6B734A3B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97238-B64A-4A81-BF19-EAC2F5C2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5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6580-5EDA-42AB-AD8D-2E8DA571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8818D-58DF-46AF-8F7E-C8B66B9FC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EBBA0-143F-443F-B335-12EF9D597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3AC5D-F658-4D05-9AE9-889EE871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24633-02D6-4C03-A251-7489474C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6D248-5C04-4A02-8A8E-D325598A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4C33-C0EE-4AFC-9286-4D787327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5B61F-1771-467A-81F6-29DD85497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74CCB-E2D4-4E7C-81E7-C489ECA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C0B67-33DA-4E3C-9E9C-D61EC1BD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7EE5B-371E-4ED2-B930-F6222835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37F6D-EE11-4635-BCB0-42D60F1B9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49BC1-00B9-44A3-B7A0-A8CBDF03A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E12D6-CD83-4D66-821D-2D9DFFB7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8FAED-21D6-4F9C-82B6-E37CD6E9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3CD48-1367-4EC8-9EB6-B1736BCA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70A-B11F-4DB8-8715-B18BE178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8804E-C610-443E-B0B6-20B3A9F2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36435-D65A-4B80-9990-5AFDD4C5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8438B-59E9-47E5-965C-84D4A50B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9096F-480E-4773-9675-7A021B07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F617-126E-4210-B008-54AF4678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95CC-4547-4A85-8C11-A77D1BB64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800AC-69CF-459F-B3D8-CF8ACD3D2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E96C-5985-4745-A8F3-DE1AEFAB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F93D6-E07A-457F-98E8-88A33DB2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2AFE-7948-4BA9-A042-7E7EEE02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4CE4-1CE3-4005-8C08-00AF5201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A310E-ACA6-41D3-B47A-D52A35CFA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CE6DA-6892-407E-B5AE-83CFAFDE3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41E48-EF9E-43B3-94F3-6250E36E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35A69-8BFB-4026-85D8-43B904A54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E8700-D501-4763-AF92-1972FDF9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B59DE-F34E-41B5-93F9-72BC8B3D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582AA-D9FB-4F71-AEEF-896BE61D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61E9-CD99-43FC-8CE6-AB2EA942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FA6B0-5D5A-482E-A800-012A3859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580EE-605F-4E8F-B08F-5E4C3E09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9D023-7632-472B-BA5E-5BC436B2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5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E95D7-3CAD-4BFD-A205-0C921645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AB56D-04C0-4D71-8921-A36FCBC9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41639-51F9-4122-933F-90142736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AC2E-AE0C-4653-BFFA-9BDD4708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0966C-4391-4506-BFDB-C9707CEC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3A871-0E58-4616-BE55-F12575F57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125BD-D161-4482-96DD-0800E324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8CF22-AC02-40C1-A406-97216DDC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DFAE7-3A15-403B-BF73-9F9D1125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1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5A39-4D13-44C3-ADB8-B9393454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0D011-9AFB-497D-8A4B-7C29D5CE0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17A3D-4B38-459C-BF72-7CB4057B5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83731-F128-4789-9E4E-AF620875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0399C-7DDB-47F3-B8DB-1F7EF3F7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AAA1F-3A3E-46AD-A12A-7C545862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9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6BE16-4E26-4AD7-B100-E13E4C09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962EA-5738-40F6-81FC-F21AFCC1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0419A-02D6-4121-B89B-8E9822226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51CD-67BA-4BB9-83C2-2D8F83D66D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C51F2-D284-4A69-AA08-D18B1F121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F918B-CA62-400B-A3F7-47706773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ED43-CEC7-4975-8C1F-D8E5D1CE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E1AB1-EC7E-4477-892E-732036B1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11F22-4933-4E58-8847-274855C72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F671C-715C-4838-891E-012223BE3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E856-0E8E-48ED-8B60-91EFF5CB044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088E-069D-4991-82F6-8F2D22AC4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9AC60-1F34-47DC-BEC0-0C3C6A073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1A52-AD6B-4FAE-945B-BEB5FFBA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7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469E63-47E3-4B7C-870D-FD5C9C34B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t="2972" r="7923" b="7099"/>
          <a:stretch/>
        </p:blipFill>
        <p:spPr>
          <a:xfrm>
            <a:off x="9707880" y="0"/>
            <a:ext cx="2484120" cy="2484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3ABFF6-86A3-4591-AC83-64552E51D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7687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C89440-5677-4795-BC70-EA928B07E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208"/>
            <a:ext cx="1207008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9DAFF-8443-4816-962B-51D6BF77EC7A}"/>
              </a:ext>
            </a:extLst>
          </p:cNvPr>
          <p:cNvSpPr txBox="1"/>
          <p:nvPr/>
        </p:nvSpPr>
        <p:spPr>
          <a:xfrm>
            <a:off x="2896643" y="818873"/>
            <a:ext cx="7199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EB6555-6550-4A2E-BFD3-99BDDDA98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49" y="2771775"/>
            <a:ext cx="5905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59CAD-9D7E-484F-A7F5-4DE91A96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008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5FAF29-55CC-4464-8A06-831CF095D7FD}"/>
              </a:ext>
            </a:extLst>
          </p:cNvPr>
          <p:cNvSpPr txBox="1"/>
          <p:nvPr/>
        </p:nvSpPr>
        <p:spPr>
          <a:xfrm>
            <a:off x="2915433" y="469486"/>
            <a:ext cx="6131490" cy="1323439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44B4B-CA60-4456-9F2C-8502A4A336C7}"/>
              </a:ext>
            </a:extLst>
          </p:cNvPr>
          <p:cNvSpPr txBox="1"/>
          <p:nvPr/>
        </p:nvSpPr>
        <p:spPr>
          <a:xfrm>
            <a:off x="2066796" y="2638191"/>
            <a:ext cx="8580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যে ছবি গুলো দেখেছো সবাই তার একটি করে ছবি আঁকো</a:t>
            </a:r>
            <a:endParaRPr lang="en-US" sz="6000" b="1" dirty="0">
              <a:solidFill>
                <a:srgbClr val="66FF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59CAD-9D7E-484F-A7F5-4DE91A96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9FB5DE-166B-4381-9058-EBC3389089EF}"/>
              </a:ext>
            </a:extLst>
          </p:cNvPr>
          <p:cNvSpPr txBox="1"/>
          <p:nvPr/>
        </p:nvSpPr>
        <p:spPr>
          <a:xfrm>
            <a:off x="2706143" y="1200329"/>
            <a:ext cx="6779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মৌখিক মূল্যায়ন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D73EB-E749-474F-902C-070E4E3112FD}"/>
              </a:ext>
            </a:extLst>
          </p:cNvPr>
          <p:cNvSpPr txBox="1"/>
          <p:nvPr/>
        </p:nvSpPr>
        <p:spPr>
          <a:xfrm>
            <a:off x="2817312" y="3370153"/>
            <a:ext cx="6131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ভাবে 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59CAD-9D7E-484F-A7F5-4DE91A96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E9299-5FC9-43DA-B976-513C17BA86E7}"/>
              </a:ext>
            </a:extLst>
          </p:cNvPr>
          <p:cNvSpPr txBox="1"/>
          <p:nvPr/>
        </p:nvSpPr>
        <p:spPr>
          <a:xfrm>
            <a:off x="1975981" y="1593430"/>
            <a:ext cx="76941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FCF69-3C3E-49A4-BF4D-932F87197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11123" r="5377" b="15416"/>
          <a:stretch/>
        </p:blipFill>
        <p:spPr>
          <a:xfrm>
            <a:off x="0" y="1"/>
            <a:ext cx="12192000" cy="6929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B188F5-5C42-4157-9820-13CFDA9D6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00" y="1164239"/>
            <a:ext cx="7334124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79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FCF69-3C3E-49A4-BF4D-932F87197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11123" r="5377" b="15416"/>
          <a:stretch/>
        </p:blipFill>
        <p:spPr>
          <a:xfrm>
            <a:off x="0" y="-35764"/>
            <a:ext cx="12192000" cy="6929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176DDF-3EFE-4E36-B9AA-610F4C9C030E}"/>
              </a:ext>
            </a:extLst>
          </p:cNvPr>
          <p:cNvSpPr txBox="1"/>
          <p:nvPr/>
        </p:nvSpPr>
        <p:spPr>
          <a:xfrm>
            <a:off x="2743200" y="300624"/>
            <a:ext cx="7139836" cy="156966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896F9-FA06-4112-8071-33ADD3D79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0" t="3833" r="17789" b="10468"/>
          <a:stretch/>
        </p:blipFill>
        <p:spPr>
          <a:xfrm>
            <a:off x="3219188" y="2004164"/>
            <a:ext cx="5971539" cy="35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4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FCF69-3C3E-49A4-BF4D-932F87197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11123" r="5377" b="15416"/>
          <a:stretch/>
        </p:blipFill>
        <p:spPr>
          <a:xfrm>
            <a:off x="0" y="1"/>
            <a:ext cx="12192000" cy="6929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C8F1D-79BC-4EAD-9D15-899989E4B804}"/>
              </a:ext>
            </a:extLst>
          </p:cNvPr>
          <p:cNvSpPr txBox="1"/>
          <p:nvPr/>
        </p:nvSpPr>
        <p:spPr>
          <a:xfrm>
            <a:off x="2871591" y="110781"/>
            <a:ext cx="6093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B158C-B263-4E27-981A-6696E21D3F04}"/>
              </a:ext>
            </a:extLst>
          </p:cNvPr>
          <p:cNvSpPr txBox="1"/>
          <p:nvPr/>
        </p:nvSpPr>
        <p:spPr>
          <a:xfrm>
            <a:off x="1846217" y="1680441"/>
            <a:ext cx="95228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lvl="0" defTabSz="457200"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বিষয়: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পরিবেশ,সাস্থ্য,ওপ্রযুক্তি।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পাঠ: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 )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পাঠ্যংশ</a:t>
            </a:r>
            <a:r>
              <a:rPr lang="bn-IN" sz="5400" b="1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মাঠ, পাহাড় ,নদী  বন,সমুদ্র,।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50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FCF69-3C3E-49A4-BF4D-932F87197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11123" r="5377" b="15416"/>
          <a:stretch/>
        </p:blipFill>
        <p:spPr>
          <a:xfrm>
            <a:off x="0" y="1"/>
            <a:ext cx="12192000" cy="6929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E60FD2-42C5-4C07-B724-DC11CEB0DB9C}"/>
              </a:ext>
            </a:extLst>
          </p:cNvPr>
          <p:cNvSpPr txBox="1"/>
          <p:nvPr/>
        </p:nvSpPr>
        <p:spPr>
          <a:xfrm>
            <a:off x="1387779" y="548106"/>
            <a:ext cx="94164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9A0D7-C11F-4307-98D3-162F42BEF3DE}"/>
              </a:ext>
            </a:extLst>
          </p:cNvPr>
          <p:cNvSpPr txBox="1"/>
          <p:nvPr/>
        </p:nvSpPr>
        <p:spPr>
          <a:xfrm>
            <a:off x="1027134" y="2931090"/>
            <a:ext cx="10709754" cy="80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10E94-9665-4680-8BF8-D9BDB602C9DA}"/>
              </a:ext>
            </a:extLst>
          </p:cNvPr>
          <p:cNvSpPr txBox="1"/>
          <p:nvPr/>
        </p:nvSpPr>
        <p:spPr>
          <a:xfrm>
            <a:off x="939452" y="2455101"/>
            <a:ext cx="10797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. ১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.২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মাঠ, পাহাড় ,নদী  বন,সমুদ্র,চিনতে পারবে ।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9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FCF69-3C3E-49A4-BF4D-932F871973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11123" r="5377" b="15416"/>
          <a:stretch/>
        </p:blipFill>
        <p:spPr>
          <a:xfrm>
            <a:off x="0" y="1"/>
            <a:ext cx="12192000" cy="6929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A8B853-94A0-4D87-9533-4323670B24DE}"/>
              </a:ext>
            </a:extLst>
          </p:cNvPr>
          <p:cNvSpPr txBox="1"/>
          <p:nvPr/>
        </p:nvSpPr>
        <p:spPr>
          <a:xfrm>
            <a:off x="935276" y="889084"/>
            <a:ext cx="10321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চলো আমরা একটা ভিডিও দেখি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A72FF279-5E0F-4369-8FE8-6028C8D12F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427947"/>
              </p:ext>
            </p:extLst>
          </p:nvPr>
        </p:nvGraphicFramePr>
        <p:xfrm>
          <a:off x="2900363" y="3151188"/>
          <a:ext cx="639286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4" imgW="6392520" imgH="554760" progId="Package">
                  <p:embed/>
                </p:oleObj>
              </mc:Choice>
              <mc:Fallback>
                <p:oleObj name="Packager Shell Object" showAsIcon="1" r:id="rId4" imgW="639252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0363" y="3151188"/>
                        <a:ext cx="6392862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4858EBC4-4F09-43A3-9BF2-1ADF5F5D0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659612"/>
              </p:ext>
            </p:extLst>
          </p:nvPr>
        </p:nvGraphicFramePr>
        <p:xfrm>
          <a:off x="328613" y="3032125"/>
          <a:ext cx="45434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6" imgW="4543920" imgH="554760" progId="Package">
                  <p:embed/>
                </p:oleObj>
              </mc:Choice>
              <mc:Fallback>
                <p:oleObj name="Packager Shell Object" showAsIcon="1" r:id="rId6" imgW="454392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8613" y="3032125"/>
                        <a:ext cx="4543425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0"/>
            <a:extLst>
              <a:ext uri="{FF2B5EF4-FFF2-40B4-BE49-F238E27FC236}">
                <a16:creationId xmlns:a16="http://schemas.microsoft.com/office/drawing/2014/main" id="{53D3F38F-FFF9-4184-834E-292DADFF6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66239"/>
              </p:ext>
            </p:extLst>
          </p:nvPr>
        </p:nvGraphicFramePr>
        <p:xfrm>
          <a:off x="4727575" y="4367213"/>
          <a:ext cx="43561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8" imgW="4356720" imgH="554760" progId="Package">
                  <p:embed/>
                </p:oleObj>
              </mc:Choice>
              <mc:Fallback>
                <p:oleObj name="Packager Shell Object" showAsIcon="1" r:id="rId8" imgW="435672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27575" y="4367213"/>
                        <a:ext cx="435610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9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FCF69-3C3E-49A4-BF4D-932F87197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11123" r="5377" b="15416"/>
          <a:stretch/>
        </p:blipFill>
        <p:spPr>
          <a:xfrm>
            <a:off x="0" y="0"/>
            <a:ext cx="12192000" cy="6929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1CC5B8-02CD-4E05-83BD-5A71E6F2F7E6}"/>
              </a:ext>
            </a:extLst>
          </p:cNvPr>
          <p:cNvSpPr txBox="1"/>
          <p:nvPr/>
        </p:nvSpPr>
        <p:spPr>
          <a:xfrm>
            <a:off x="1511474" y="1315234"/>
            <a:ext cx="9169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 একটি ছবি দেখি।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4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661581-CD37-4361-B494-9543C5595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0" r="28288" b="12859"/>
          <a:stretch/>
        </p:blipFill>
        <p:spPr>
          <a:xfrm>
            <a:off x="0" y="0"/>
            <a:ext cx="1228594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E9C470-E776-49B9-9B55-1B4E32F22C70}"/>
              </a:ext>
            </a:extLst>
          </p:cNvPr>
          <p:cNvSpPr txBox="1"/>
          <p:nvPr/>
        </p:nvSpPr>
        <p:spPr>
          <a:xfrm>
            <a:off x="1517738" y="576198"/>
            <a:ext cx="1613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728BB-AFF3-4B01-88ED-D336470F4E38}"/>
              </a:ext>
            </a:extLst>
          </p:cNvPr>
          <p:cNvSpPr txBox="1"/>
          <p:nvPr/>
        </p:nvSpPr>
        <p:spPr>
          <a:xfrm>
            <a:off x="7350689" y="3128376"/>
            <a:ext cx="4841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মাঠ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D97066-EFE6-415C-AB2F-8F9D52D0A42A}"/>
              </a:ext>
            </a:extLst>
          </p:cNvPr>
          <p:cNvSpPr txBox="1"/>
          <p:nvPr/>
        </p:nvSpPr>
        <p:spPr>
          <a:xfrm>
            <a:off x="3747369" y="5288340"/>
            <a:ext cx="2580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0BB776-C2FA-4FA3-84E1-E23B041982BA}"/>
              </a:ext>
            </a:extLst>
          </p:cNvPr>
          <p:cNvSpPr txBox="1"/>
          <p:nvPr/>
        </p:nvSpPr>
        <p:spPr>
          <a:xfrm>
            <a:off x="8093901" y="-448767"/>
            <a:ext cx="2580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0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477FD6-9436-4744-9AA6-988CAF494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19"/>
            <a:ext cx="1206398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4D6E8F-F04B-47C8-8F85-22AD193EE330}"/>
              </a:ext>
            </a:extLst>
          </p:cNvPr>
          <p:cNvSpPr txBox="1"/>
          <p:nvPr/>
        </p:nvSpPr>
        <p:spPr>
          <a:xfrm>
            <a:off x="2125248" y="463462"/>
            <a:ext cx="8317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কি কি দেখলাম কে কে বলতে পারবে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281D8-AA87-4520-BE49-79CDE4393175}"/>
              </a:ext>
            </a:extLst>
          </p:cNvPr>
          <p:cNvSpPr txBox="1"/>
          <p:nvPr/>
        </p:nvSpPr>
        <p:spPr>
          <a:xfrm>
            <a:off x="3404989" y="6040595"/>
            <a:ext cx="462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দেখি কি কি ছিলো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1E41203-BF74-49EF-8CFC-BC78EA14A1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982954"/>
              </p:ext>
            </p:extLst>
          </p:nvPr>
        </p:nvGraphicFramePr>
        <p:xfrm>
          <a:off x="2967276" y="1130100"/>
          <a:ext cx="7475255" cy="481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151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111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</cp:revision>
  <dcterms:created xsi:type="dcterms:W3CDTF">2020-07-06T03:02:37Z</dcterms:created>
  <dcterms:modified xsi:type="dcterms:W3CDTF">2020-07-06T04:49:19Z</dcterms:modified>
</cp:coreProperties>
</file>