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8C7F2-8562-4F52-9CBE-51F6D3B48006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67A8-EC64-4472-8E6A-F3054AFE8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67A8-EC64-4472-8E6A-F3054AFE84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67A8-EC64-4472-8E6A-F3054AFE84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67A8-EC64-4472-8E6A-F3054AFE84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959C43-CBDA-40FB-92F0-C801ECE26528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7B8AA3-9108-44EC-97B6-D8DDCDC26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gif"/><Relationship Id="rId5" Type="http://schemas.openxmlformats.org/officeDocument/2006/relationships/image" Target="../media/image22.png"/><Relationship Id="rId4" Type="http://schemas.openxmlformats.org/officeDocument/2006/relationships/image" Target="../media/image2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214290"/>
            <a:ext cx="8858312" cy="212365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6600" dirty="0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ক্লাসে</a:t>
            </a:r>
            <a:endParaRPr lang="en-US" sz="6600" dirty="0" smtClean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6600" dirty="0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6600" dirty="0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6600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index্‌ব্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16"/>
            <a:ext cx="9001156" cy="4500594"/>
          </a:xfrm>
          <a:prstGeom prst="rect">
            <a:avLst/>
          </a:prstGeom>
        </p:spPr>
      </p:pic>
    </p:spTree>
  </p:cSld>
  <p:clrMapOvr>
    <a:masterClrMapping/>
  </p:clrMapOvr>
  <p:transition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(LAN Card)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প্রকারভেদ</a:t>
            </a:r>
            <a:endParaRPr lang="en-US" dirty="0"/>
          </a:p>
        </p:txBody>
      </p:sp>
      <p:pic>
        <p:nvPicPr>
          <p:cNvPr id="25" name="Picture 2" descr="http://graphics.adaptec.com/us/support/nr/ana620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65239"/>
            <a:ext cx="2714625" cy="2095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199"/>
            <a:ext cx="990600" cy="304801"/>
          </a:xfrm>
        </p:spPr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7/6/2020</a:t>
            </a:fld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88620" y="3454608"/>
            <a:ext cx="1668780" cy="583992"/>
          </a:xfrm>
          <a:prstGeom prst="rect">
            <a:avLst/>
          </a:prstGeom>
          <a:solidFill>
            <a:srgbClr val="7030A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endParaRPr lang="bn-BD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743200" y="5029200"/>
            <a:ext cx="3200400" cy="533400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তারবিহীন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endParaRPr lang="bn-BD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785918" y="1928802"/>
            <a:ext cx="3933844" cy="558071"/>
          </a:xfrm>
          <a:prstGeom prst="rect">
            <a:avLst/>
          </a:prstGeom>
          <a:solidFill>
            <a:srgbClr val="00B050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তারযুক্ত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কার্ড</a:t>
            </a:r>
            <a:endParaRPr lang="bn-BD" sz="36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057400" y="2438400"/>
            <a:ext cx="2286000" cy="2590800"/>
            <a:chOff x="2057400" y="2438400"/>
            <a:chExt cx="2286000" cy="2590800"/>
          </a:xfrm>
        </p:grpSpPr>
        <p:cxnSp>
          <p:nvCxnSpPr>
            <p:cNvPr id="31" name="Elbow Connector 6"/>
            <p:cNvCxnSpPr>
              <a:stCxn id="27" idx="3"/>
              <a:endCxn id="28" idx="0"/>
            </p:cNvCxnSpPr>
            <p:nvPr/>
          </p:nvCxnSpPr>
          <p:spPr bwMode="auto">
            <a:xfrm>
              <a:off x="2057400" y="3746604"/>
              <a:ext cx="2286000" cy="1282596"/>
            </a:xfrm>
            <a:prstGeom prst="bentConnector2">
              <a:avLst/>
            </a:prstGeom>
            <a:ln/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343400" y="2438400"/>
              <a:ext cx="0" cy="1905000"/>
            </a:xfrm>
            <a:prstGeom prst="line">
              <a:avLst/>
            </a:prstGeom>
            <a:ln/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287" y="4009597"/>
            <a:ext cx="2395538" cy="2039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ইন্টারপ্রেটার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8620" y="1142984"/>
            <a:ext cx="8014935" cy="3277075"/>
            <a:chOff x="388620" y="2362200"/>
            <a:chExt cx="8014935" cy="28198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2796047"/>
              <a:ext cx="2307555" cy="238601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" y="3024647"/>
              <a:ext cx="1582152" cy="1878806"/>
            </a:xfrm>
            <a:prstGeom prst="rect">
              <a:avLst/>
            </a:prstGeom>
          </p:spPr>
        </p:pic>
        <p:pic>
          <p:nvPicPr>
            <p:cNvPr id="6" name="Picture 6" descr="https://www.321ride.com/signup/images/animated_timer_bar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799" y="3854613"/>
              <a:ext cx="1905047" cy="15586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140684">
              <a:off x="2767365" y="2671763"/>
              <a:ext cx="2714625" cy="2095500"/>
            </a:xfrm>
            <a:prstGeom prst="rect">
              <a:avLst/>
            </a:prstGeom>
          </p:spPr>
        </p:pic>
        <p:pic>
          <p:nvPicPr>
            <p:cNvPr id="8" name="Picture 16" descr="http://radar.discoverypatterns.com/images/animation_loading_bar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025" y="3917616"/>
              <a:ext cx="921975" cy="1080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Rectangle 16"/>
          <p:cNvSpPr/>
          <p:nvPr/>
        </p:nvSpPr>
        <p:spPr>
          <a:xfrm>
            <a:off x="785786" y="5429264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নেটওয়ার্কে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ইন্টারপ্রেটার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দোভাষীর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মতো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428596" y="1357298"/>
            <a:ext cx="8072494" cy="120032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কোন্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‌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ব্যাবহার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2500306"/>
            <a:ext cx="6715172" cy="58477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মডেমের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কাজ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কী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572000"/>
            <a:ext cx="25908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ক) </a:t>
            </a:r>
            <a:r>
              <a:rPr lang="en-US" sz="2400" dirty="0" err="1" smtClean="0"/>
              <a:t>সিগনাল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257800"/>
            <a:ext cx="28956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গ) </a:t>
            </a:r>
            <a:r>
              <a:rPr lang="en-US" sz="2400" dirty="0" err="1" smtClean="0"/>
              <a:t>সিগনালে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বাধা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8" name="Multiply 7"/>
          <p:cNvSpPr/>
          <p:nvPr/>
        </p:nvSpPr>
        <p:spPr bwMode="auto">
          <a:xfrm>
            <a:off x="1670779" y="4498413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1670779" y="5157942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Multiply 9"/>
          <p:cNvSpPr/>
          <p:nvPr/>
        </p:nvSpPr>
        <p:spPr bwMode="auto">
          <a:xfrm>
            <a:off x="4955498" y="5134284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5357826"/>
            <a:ext cx="3083192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খ) </a:t>
            </a:r>
            <a:r>
              <a:rPr lang="en-US" sz="2400" dirty="0" err="1"/>
              <a:t>সিগনাল</a:t>
            </a:r>
            <a:r>
              <a:rPr lang="en-US" sz="2400" dirty="0"/>
              <a:t> </a:t>
            </a:r>
            <a:r>
              <a:rPr lang="en-US" sz="2400" dirty="0" err="1"/>
              <a:t>প্রেরণ</a:t>
            </a:r>
            <a:r>
              <a:rPr lang="en-US" sz="2400" dirty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724400"/>
            <a:ext cx="3726134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Char char="ü"/>
            </a:pPr>
            <a:r>
              <a:rPr lang="en-US" sz="2400" dirty="0" smtClean="0"/>
              <a:t>খ) </a:t>
            </a:r>
            <a:r>
              <a:rPr lang="en-US" sz="2400" dirty="0" err="1"/>
              <a:t>সিগনাল</a:t>
            </a:r>
            <a:r>
              <a:rPr lang="en-US" sz="2400" dirty="0"/>
              <a:t> </a:t>
            </a:r>
            <a:r>
              <a:rPr lang="en-US" sz="2400" dirty="0" err="1"/>
              <a:t>প্রেরণ</a:t>
            </a:r>
            <a:r>
              <a:rPr lang="en-US" sz="2400" dirty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ি</a:t>
            </a:r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 কাজ</a:t>
            </a:r>
            <a:endParaRPr lang="en-US" sz="7200" dirty="0"/>
          </a:p>
        </p:txBody>
      </p:sp>
      <p:pic>
        <p:nvPicPr>
          <p:cNvPr id="3" name="Picture 4" descr="https://pixabay.com/static/uploads/photo/2012/04/18/14/13/network-37139_640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45241" y="1600200"/>
            <a:ext cx="3257560" cy="325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2976" y="5143512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বাসায়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ইন্টারনেট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সংযোগের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নেটওয়ার্কের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যন্ত্রপাতি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8000" dirty="0" err="1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endParaRPr lang="en-US" dirty="0"/>
          </a:p>
        </p:txBody>
      </p:sp>
      <p:pic>
        <p:nvPicPr>
          <p:cNvPr id="3" name="Picture 2" descr="images_0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5" y="2619374"/>
            <a:ext cx="7927936" cy="3738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2910" y="357166"/>
          <a:ext cx="8358246" cy="650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67696">
                <a:tc>
                  <a:txBody>
                    <a:bodyPr/>
                    <a:lstStyle/>
                    <a:p>
                      <a:r>
                        <a:rPr lang="en-US" dirty="0" smtClean="0"/>
                        <a:t>শিক্ষক </a:t>
                      </a:r>
                      <a:r>
                        <a:rPr lang="en-US" dirty="0" err="1" smtClean="0"/>
                        <a:t>পরিচিতি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পাঠ-পরিচিতি</a:t>
                      </a:r>
                      <a:endParaRPr lang="en-US" dirty="0"/>
                    </a:p>
                  </a:txBody>
                  <a:tcPr/>
                </a:tc>
              </a:tr>
              <a:tr h="593313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>
                          <a:latin typeface="SutonnyOMJ" pitchFamily="2" charset="0"/>
                          <a:cs typeface="SutonnyOMJ" pitchFamily="2" charset="0"/>
                        </a:rPr>
                        <a:t>মনজুরুল</a:t>
                      </a:r>
                      <a:r>
                        <a:rPr lang="en-US" sz="280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OMJ" pitchFamily="2" charset="0"/>
                          <a:cs typeface="SutonnyOMJ" pitchFamily="2" charset="0"/>
                        </a:rPr>
                        <a:t>ইসলাম</a:t>
                      </a:r>
                      <a:endParaRPr lang="en-US" sz="2800" dirty="0" smtClean="0"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en-US" sz="2800" dirty="0" err="1" smtClean="0">
                          <a:latin typeface="SutonnyOMJ" pitchFamily="2" charset="0"/>
                          <a:cs typeface="SutonnyOMJ" pitchFamily="2" charset="0"/>
                        </a:rPr>
                        <a:t>সহঃ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 শিক্ষক [</a:t>
                      </a:r>
                      <a:r>
                        <a:rPr lang="en-US" sz="28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আইসিটি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]</a:t>
                      </a:r>
                    </a:p>
                    <a:p>
                      <a:pPr algn="l"/>
                      <a:r>
                        <a:rPr lang="en-US" sz="28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গোহালিয়াবাড়ী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ফাজিল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মাদ্রাসা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কালিহাতী,টাংগাইল</a:t>
                      </a:r>
                      <a:r>
                        <a:rPr lang="en-US" sz="2800" baseline="0" dirty="0" smtClean="0">
                          <a:latin typeface="SutonnyOMJ" pitchFamily="2" charset="0"/>
                          <a:cs typeface="SutonnyOMJ" pitchFamily="2" charset="0"/>
                        </a:rPr>
                        <a:t>।</a:t>
                      </a:r>
                      <a:endParaRPr lang="en-US" sz="28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dirty="0" err="1" smtClean="0">
                          <a:latin typeface="SutonnyOMJ" pitchFamily="2" charset="0"/>
                          <a:cs typeface="SutonnyOMJ" pitchFamily="2" charset="0"/>
                        </a:rPr>
                        <a:t>তথ্য</a:t>
                      </a:r>
                      <a:r>
                        <a:rPr lang="en-US" sz="2400" u="none" dirty="0" smtClean="0">
                          <a:latin typeface="SutonnyOMJ" pitchFamily="2" charset="0"/>
                          <a:cs typeface="SutonnyOMJ" pitchFamily="2" charset="0"/>
                        </a:rPr>
                        <a:t> ও </a:t>
                      </a:r>
                      <a:r>
                        <a:rPr lang="en-US" sz="2400" u="none" dirty="0" err="1" smtClean="0">
                          <a:latin typeface="SutonnyOMJ" pitchFamily="2" charset="0"/>
                          <a:cs typeface="SutonnyOMJ" pitchFamily="2" charset="0"/>
                        </a:rPr>
                        <a:t>যোগাযোগ</a:t>
                      </a:r>
                      <a:r>
                        <a:rPr lang="en-US" sz="2400" u="none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2400" u="none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প্রযুক্তি</a:t>
                      </a:r>
                      <a:r>
                        <a:rPr lang="en-US" sz="2400" u="none" baseline="0" dirty="0" smtClean="0">
                          <a:latin typeface="SutonnyOMJ" pitchFamily="2" charset="0"/>
                          <a:cs typeface="SutonnyOMJ" pitchFamily="2" charset="0"/>
                        </a:rPr>
                        <a:t>।</a:t>
                      </a:r>
                    </a:p>
                    <a:p>
                      <a:r>
                        <a:rPr lang="en-US" sz="2400" u="none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শ্রেণিঃ-অষ্টম</a:t>
                      </a:r>
                      <a:endParaRPr lang="en-US" sz="2400" u="none" baseline="0" dirty="0" smtClean="0"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r>
                        <a:rPr lang="en-US" sz="2400" u="none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অধ্যায়ঃ-দ্বিতীয়</a:t>
                      </a:r>
                      <a:endParaRPr lang="en-US" sz="2400" u="none" baseline="0" dirty="0" smtClean="0"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baseline="0" dirty="0" smtClean="0">
                          <a:latin typeface="SutonnyOMJ" pitchFamily="2" charset="0"/>
                          <a:cs typeface="SutonnyOMJ" pitchFamily="2" charset="0"/>
                        </a:rPr>
                        <a:t>পাঠঃ</a:t>
                      </a:r>
                      <a:r>
                        <a:rPr lang="en-US" sz="2400" kern="1200" dirty="0" smtClean="0">
                          <a:solidFill>
                            <a:schemeClr val="accent2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১৩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accent2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সময়ঃ-৪০মিঃ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  <a:p>
                      <a:endParaRPr lang="en-US" u="none" baseline="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59486674_619812241778288_843288865326025932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857496"/>
            <a:ext cx="3786214" cy="3844747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857496"/>
            <a:ext cx="3943351" cy="385765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5729"/>
            <a:ext cx="7772400" cy="1071570"/>
          </a:xfrm>
          <a:solidFill>
            <a:srgbClr val="002060"/>
          </a:solidFill>
        </p:spPr>
        <p:txBody>
          <a:bodyPr>
            <a:noAutofit/>
          </a:bodyPr>
          <a:lstStyle/>
          <a:p>
            <a:endParaRPr lang="en-US" sz="7200" dirty="0" err="1" smtClean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2500306"/>
            <a:ext cx="7772400" cy="1338262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নেটওয়ার্ক-সংশ্লিষ্ট</a:t>
            </a:r>
            <a:r>
              <a:rPr lang="en-US" sz="7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যন্ত্রপাতি</a:t>
            </a:r>
            <a:endParaRPr lang="en-US" sz="7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" pitchFamily="2" charset="0"/>
              <a:cs typeface="Nikosh" pitchFamily="2" charset="0"/>
            </a:endParaRPr>
          </a:p>
          <a:p>
            <a:endParaRPr lang="en-US" sz="7200" dirty="0"/>
          </a:p>
        </p:txBody>
      </p:sp>
      <p:pic>
        <p:nvPicPr>
          <p:cNvPr id="5" name="Picture 4" descr="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86190"/>
            <a:ext cx="4786346" cy="268035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যন্ত্রের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সংযোগ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dirty="0"/>
          </a:p>
        </p:txBody>
      </p:sp>
      <p:pic>
        <p:nvPicPr>
          <p:cNvPr id="4" name="Picture 2" descr="http://www.spiralcage.com/hollowearthrecordings/images/elevenClouds/07_NetworkInstrument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72859" y="1981200"/>
            <a:ext cx="5416684" cy="3799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2690336"/>
            <a:ext cx="5929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মডেম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(Modem)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প্রকারভেদ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মডেম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(Modem)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(LAN Card)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প্রকারভেদ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00034" y="1500174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buNone/>
            </a:pP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…</a:t>
            </a:r>
            <a:endParaRPr lang="en-US" sz="3200" b="1" spc="50" dirty="0">
              <a:ln w="11430"/>
              <a:solidFill>
                <a:srgbClr val="00206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মডেম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(Modem)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423" y="5693658"/>
            <a:ext cx="754243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মডেম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নেটওয়ার্কের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সংযোগস্থলে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ইন্টারনেটের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ডাটা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উপাত্ত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পাঠানোর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বহনকারী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সিগনাল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প্রেরণ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1" y="1994592"/>
            <a:ext cx="26670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Modulator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2625088"/>
            <a:ext cx="2308485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Modem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115992"/>
            <a:ext cx="2667000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Demodulator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429001" y="3378426"/>
            <a:ext cx="893788" cy="11046"/>
          </a:xfrm>
          <a:prstGeom prst="straightConnector1">
            <a:avLst/>
          </a:prstGeom>
          <a:ln>
            <a:tailEnd type="triangle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>
            <a:off x="3422443" y="2215703"/>
            <a:ext cx="893788" cy="11046"/>
          </a:xfrm>
          <a:prstGeom prst="straightConnector1">
            <a:avLst/>
          </a:prstGeom>
          <a:ln>
            <a:tailEnd type="triangle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74696" y="1981297"/>
            <a:ext cx="906904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Mo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4695" y="3160713"/>
            <a:ext cx="1135505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Dem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Plus 10"/>
          <p:cNvSpPr/>
          <p:nvPr/>
        </p:nvSpPr>
        <p:spPr bwMode="auto">
          <a:xfrm>
            <a:off x="4424597" y="2472201"/>
            <a:ext cx="457200" cy="643791"/>
          </a:xfrm>
          <a:prstGeom prst="mathPlus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963306" y="2810934"/>
            <a:ext cx="893788" cy="11046"/>
          </a:xfrm>
          <a:prstGeom prst="straightConnector1">
            <a:avLst/>
          </a:prstGeom>
          <a:ln>
            <a:tailEnd type="triangle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2756" y="2414563"/>
            <a:ext cx="1026044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এনালগ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443" y="3562594"/>
            <a:ext cx="1301957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endParaRPr lang="en-US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5" name="Picture 4" descr="http://img2.wikia.nocookie.net/__cb20100421004434/gtawiki/images/c/c9/Computer_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727" y="4186945"/>
            <a:ext cx="1089115" cy="1127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21" y="4568851"/>
            <a:ext cx="830779" cy="830779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16" idx="3"/>
          </p:cNvCxnSpPr>
          <p:nvPr/>
        </p:nvCxnSpPr>
        <p:spPr bwMode="auto">
          <a:xfrm flipV="1">
            <a:off x="1524000" y="4984240"/>
            <a:ext cx="5978817" cy="1"/>
          </a:xfrm>
          <a:prstGeom prst="line">
            <a:avLst/>
          </a:prstGeom>
          <a:ln/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8" name="Picture 2" descr="http://3.bp.blogspot.com/-_hikiJ2pbcw/UuKxPeaEIJI/AAAAAAAABXE/e83a_RfEv5s/s1600/router_f016-20120119084313-0000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32" y="4273062"/>
            <a:ext cx="1244568" cy="1244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মডেম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(Modem)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এর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প্রকারভেদ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199"/>
            <a:ext cx="990600" cy="304801"/>
          </a:xfrm>
        </p:spPr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7/6/2020</a:t>
            </a:fld>
            <a:endParaRPr lang="en-US"/>
          </a:p>
        </p:txBody>
      </p:sp>
      <p:sp>
        <p:nvSpPr>
          <p:cNvPr id="22" name="AutoShape 2" descr="http://us.dlink.com/wp-content/uploads/2014/03/DUB-H7-B1.png"/>
          <p:cNvSpPr>
            <a:spLocks noChangeAspect="1" noChangeArrowheads="1"/>
          </p:cNvSpPr>
          <p:nvPr/>
        </p:nvSpPr>
        <p:spPr bwMode="auto">
          <a:xfrm>
            <a:off x="428596" y="1857364"/>
            <a:ext cx="4552950" cy="2562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410200" y="1858962"/>
            <a:ext cx="2589291" cy="1739415"/>
            <a:chOff x="388620" y="1682750"/>
            <a:chExt cx="4000500" cy="2390626"/>
          </a:xfrm>
        </p:grpSpPr>
        <p:pic>
          <p:nvPicPr>
            <p:cNvPr id="24" name="Picture 2" descr="http://cache-www.linksys.com/support/images/KB26567-001_EN_v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1682750"/>
              <a:ext cx="4000500" cy="177165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814070" y="3555197"/>
              <a:ext cx="3575050" cy="5181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0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ক্যাবল</a:t>
              </a:r>
              <a:r>
                <a:rPr lang="en-US" sz="20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0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দ্বারা</a:t>
              </a:r>
              <a:r>
                <a:rPr lang="en-US" sz="20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0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সংযুক্ত</a:t>
              </a:r>
              <a:endParaRPr lang="en-US" sz="20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10200" y="3886200"/>
            <a:ext cx="2959459" cy="2224608"/>
            <a:chOff x="-8973" y="3768934"/>
            <a:chExt cx="4754836" cy="2224608"/>
          </a:xfrm>
        </p:grpSpPr>
        <p:pic>
          <p:nvPicPr>
            <p:cNvPr id="27" name="Picture 2" descr="http://3.bp.blogspot.com/-_hikiJ2pbcw/UuKxPeaEIJI/AAAAAAAABXE/e83a_RfEv5s/s1600/router_f016-20120119084313-00005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944" y="3768934"/>
              <a:ext cx="1905001" cy="15844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-8973" y="5340286"/>
              <a:ext cx="4754836" cy="6532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ক্যাবলবিহীন</a:t>
              </a:r>
              <a:r>
                <a:rPr lang="en-US" sz="1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1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মডেম</a:t>
              </a:r>
              <a:r>
                <a:rPr lang="en-US" sz="1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(Wireless)</a:t>
              </a:r>
            </a:p>
            <a:p>
              <a:pPr algn="ctr">
                <a:buNone/>
              </a:pPr>
              <a:r>
                <a:rPr lang="en-US" sz="1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Wi-Fi Modem</a:t>
              </a:r>
              <a:endParaRPr lang="en-US" sz="18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68713" y="3264128"/>
            <a:ext cx="1687642" cy="4909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Modem</a:t>
            </a:r>
            <a:endParaRPr lang="en-US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5300" y="3755032"/>
            <a:ext cx="3869084" cy="2051077"/>
            <a:chOff x="495300" y="3755032"/>
            <a:chExt cx="3869084" cy="2051077"/>
          </a:xfrm>
        </p:grpSpPr>
        <p:grpSp>
          <p:nvGrpSpPr>
            <p:cNvPr id="31" name="Group 22"/>
            <p:cNvGrpSpPr/>
            <p:nvPr/>
          </p:nvGrpSpPr>
          <p:grpSpPr>
            <a:xfrm>
              <a:off x="495300" y="4250947"/>
              <a:ext cx="3869084" cy="1555162"/>
              <a:chOff x="495300" y="4250947"/>
              <a:chExt cx="3869084" cy="1555162"/>
            </a:xfrm>
          </p:grpSpPr>
          <p:pic>
            <p:nvPicPr>
              <p:cNvPr id="33" name="Picture 6" descr="http://icons.iconarchive.com/icons/icons-land/vista-hardware-devices/256/Modem-icon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" y="4250947"/>
                <a:ext cx="1555162" cy="15551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2050462" y="4701515"/>
                <a:ext cx="2313922" cy="6540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কম্পিউটারের</a:t>
                </a:r>
                <a:r>
                  <a:rPr lang="en-US" sz="2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বাহিরে</a:t>
                </a:r>
                <a:r>
                  <a:rPr lang="en-US" sz="2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থাকে</a:t>
                </a:r>
                <a:r>
                  <a:rPr lang="en-US" sz="2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(External)</a:t>
                </a:r>
                <a:endParaRPr lang="en-US" sz="2000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1037769" y="3755032"/>
              <a:ext cx="18521" cy="1021920"/>
            </a:xfrm>
            <a:prstGeom prst="straightConnector1">
              <a:avLst/>
            </a:prstGeom>
            <a:ln>
              <a:tailEnd type="triangle"/>
            </a:ln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364384" y="3264128"/>
            <a:ext cx="1321185" cy="2193423"/>
            <a:chOff x="4364384" y="3264128"/>
            <a:chExt cx="1321185" cy="2193423"/>
          </a:xfrm>
        </p:grpSpPr>
        <p:cxnSp>
          <p:nvCxnSpPr>
            <p:cNvPr id="36" name="Elbow Connector 9225"/>
            <p:cNvCxnSpPr>
              <a:stCxn id="34" idx="3"/>
            </p:cNvCxnSpPr>
            <p:nvPr/>
          </p:nvCxnSpPr>
          <p:spPr bwMode="auto">
            <a:xfrm flipV="1">
              <a:off x="4364384" y="3264128"/>
              <a:ext cx="1321185" cy="1764400"/>
            </a:xfrm>
            <a:prstGeom prst="bentConnector2">
              <a:avLst/>
            </a:prstGeom>
            <a:ln/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>
              <a:off x="5685569" y="4719364"/>
              <a:ext cx="0" cy="738187"/>
            </a:xfrm>
            <a:prstGeom prst="line">
              <a:avLst/>
            </a:prstGeom>
            <a:ln/>
            <a:ex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মডেম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(Modem) </a:t>
            </a:r>
            <a:r>
              <a:rPr lang="en-US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পূর্বে-পরে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199"/>
            <a:ext cx="990600" cy="304801"/>
          </a:xfrm>
        </p:spPr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7/6/2020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2844" y="2056658"/>
            <a:ext cx="4286280" cy="4255276"/>
            <a:chOff x="117097" y="2486025"/>
            <a:chExt cx="5135254" cy="3648921"/>
          </a:xfrm>
        </p:grpSpPr>
        <p:pic>
          <p:nvPicPr>
            <p:cNvPr id="6" name="Picture 2" descr="http://www.phonetray.com/help/dialup_modem_hir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2958" b="5814"/>
            <a:stretch/>
          </p:blipFill>
          <p:spPr bwMode="auto">
            <a:xfrm>
              <a:off x="457200" y="2486025"/>
              <a:ext cx="3695699" cy="231457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7097" y="5316794"/>
              <a:ext cx="5135254" cy="818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স্বল্প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গতির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কারনে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ডায়াল-আপ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মডেম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প্রায়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বাতিল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হয়ে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গেছে</a:t>
              </a:r>
              <a:endParaRPr lang="en-US" sz="28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31031" y="1357298"/>
            <a:ext cx="4570093" cy="4714908"/>
            <a:chOff x="4431031" y="1371679"/>
            <a:chExt cx="4570093" cy="5083130"/>
          </a:xfrm>
        </p:grpSpPr>
        <p:grpSp>
          <p:nvGrpSpPr>
            <p:cNvPr id="9" name="Group 8"/>
            <p:cNvGrpSpPr/>
            <p:nvPr/>
          </p:nvGrpSpPr>
          <p:grpSpPr>
            <a:xfrm>
              <a:off x="4431031" y="1371679"/>
              <a:ext cx="4570093" cy="5083130"/>
              <a:chOff x="4431031" y="1371679"/>
              <a:chExt cx="4570093" cy="5083130"/>
            </a:xfrm>
          </p:grpSpPr>
          <p:grpSp>
            <p:nvGrpSpPr>
              <p:cNvPr id="11" name="Group 7"/>
              <p:cNvGrpSpPr/>
              <p:nvPr/>
            </p:nvGrpSpPr>
            <p:grpSpPr>
              <a:xfrm>
                <a:off x="4431031" y="1371679"/>
                <a:ext cx="4072369" cy="3619805"/>
                <a:chOff x="4431031" y="1371679"/>
                <a:chExt cx="4072369" cy="3619805"/>
              </a:xfrm>
            </p:grpSpPr>
            <p:pic>
              <p:nvPicPr>
                <p:cNvPr id="13" name="Picture 4" descr="http://fastteks.com/CMFiles/Images/Modem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31031" y="1371679"/>
                  <a:ext cx="2438400" cy="20024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" name="Picture 8" descr="http://www.diafaan.com/images/reviews/option_icon_505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74650" y="1525713"/>
                  <a:ext cx="1428750" cy="14633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" name="Picture 10" descr="http://seg.sendspeak.com/router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76800" y="3406257"/>
                  <a:ext cx="2400300" cy="15852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2" name="TextBox 11"/>
              <p:cNvSpPr txBox="1"/>
              <p:nvPr/>
            </p:nvSpPr>
            <p:spPr>
              <a:xfrm>
                <a:off x="4572000" y="5500702"/>
                <a:ext cx="4429124" cy="954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বর্তমানে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প্রচুর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পরিমানে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DSL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এবং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Wi-fi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Modem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ব্যবহৃত</a:t>
                </a:r>
                <a:r>
                  <a:rPr lang="en-US" sz="28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হচ্ছে</a:t>
                </a:r>
                <a:endParaRPr lang="en-US" sz="2800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pic>
          <p:nvPicPr>
            <p:cNvPr id="10" name="Picture 2" descr="http://2.bp.blogspot.com/-XBujmz0e4Vs/U0a87Brj3xI/AAAAAAAAAXI/ooYzYq7z--k/s1600/m2037465_370491+%28Custom%29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0735" t="4000" r="10622" b="4000"/>
            <a:stretch/>
          </p:blipFill>
          <p:spPr bwMode="auto">
            <a:xfrm>
              <a:off x="7500958" y="3528158"/>
              <a:ext cx="1103823" cy="148479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(LAN Card)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00100" y="1857364"/>
            <a:ext cx="7429500" cy="2571768"/>
            <a:chOff x="685800" y="1524000"/>
            <a:chExt cx="7429500" cy="2438401"/>
          </a:xfrm>
        </p:grpSpPr>
        <p:pic>
          <p:nvPicPr>
            <p:cNvPr id="12" name="Picture 2" descr="http://1.bp.blogspot.com/-vtdBxbb5Iqc/UiANnJ5z7GI/AAAAAAAAAbk/YtKSkWPv4E0/s1600/Lan+car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676400"/>
              <a:ext cx="2638425" cy="2286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http://halak.im/wp-content/uploads/2013/12/wifi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1524000"/>
              <a:ext cx="2209800" cy="21457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http://blog.ownlamp.com/wp-content/uploads/2015/05/d1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557728"/>
              <a:ext cx="2095500" cy="202066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0" y="4714884"/>
            <a:ext cx="885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অধিক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সংখ্যক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কম্পিউটারকে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একসাথে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যন্ত্রটি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অবশ্যই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নেটওয়ার্কে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ল্যান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ইন্টারপ্রেটারের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পালন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bn-BD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244</TotalTime>
  <Words>281</Words>
  <Application>Microsoft Office PowerPoint</Application>
  <PresentationFormat>On-screen Show (4:3)</PresentationFormat>
  <Paragraphs>61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Slide 2</vt:lpstr>
      <vt:lpstr>Slide 3</vt:lpstr>
      <vt:lpstr>এখানে কী ধরনের যন্ত্র ব্যবহার করে এক যন্ত্র অন্য যন্ত্রের সাথে সংযোগ করা হয়েছে?</vt:lpstr>
      <vt:lpstr>শিখনফল</vt:lpstr>
      <vt:lpstr>মডেম (Modem) </vt:lpstr>
      <vt:lpstr>মডেম (Modem) এর প্রকারভেদ</vt:lpstr>
      <vt:lpstr>মডেম (Modem) পূর্বে-পরে</vt:lpstr>
      <vt:lpstr>ল্যান কার্ড (LAN Card)</vt:lpstr>
      <vt:lpstr>ল্যান কার্ড (LAN Card) প্রকারভেদ</vt:lpstr>
      <vt:lpstr>ইন্টারপ্রেটার</vt:lpstr>
      <vt:lpstr>মূল্যায়ন</vt:lpstr>
      <vt:lpstr>বাড়ির কাজ</vt:lpstr>
      <vt:lpstr> 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43</cp:revision>
  <dcterms:created xsi:type="dcterms:W3CDTF">2020-07-04T03:20:08Z</dcterms:created>
  <dcterms:modified xsi:type="dcterms:W3CDTF">2020-07-06T04:46:42Z</dcterms:modified>
</cp:coreProperties>
</file>