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9" r:id="rId2"/>
    <p:sldId id="279" r:id="rId3"/>
    <p:sldId id="280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>
        <p:scale>
          <a:sx n="80" d="100"/>
          <a:sy n="80" d="100"/>
        </p:scale>
        <p:origin x="-876" y="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5A03-6149-493D-9512-994E1BFA118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E3ED1-8A2A-4A5B-BF42-DC96994B1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4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E3ED1-8A2A-4A5B-BF42-DC96994B1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338E12-4162-4161-8D1C-63B8CB2CA24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F03F3D-1463-46A9-9C8B-0CB4968F10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8431" y="533400"/>
            <a:ext cx="58689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800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2383"/>
            <a:ext cx="7924800" cy="5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003" y="457200"/>
            <a:ext cx="5922397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খানা, খানি এর ব্যবহার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2362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খানা, খানি বচনবাচক শব্দের পরে বসে নির্দিষ্টতা প্রকাশ করে। যেমন- দুখানা কাপড় দাও।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কবিতা লিখার ক্ষেত্রেও বিশেষ অর্থে খানি নির্দিষ্টতা প্রকাশ করে। যেমন- আমি অভাগা এনেছি বহিয়া নয়ন জলে ব্যর্থ সাধনখানি।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038600"/>
            <a:ext cx="5867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গাছা, গাছি এর ব্যবহার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সরু ও লম্বা জিনিস নির্দেশ করতে গাছা, গাছি ব্যবহৃত হয়। যেমন- আনিয়াছি মালাগাছি। দড়িগাছা নিয়ে এস।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6200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টাক, টুকু, টুক টো এর ব্যবহার।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441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নির্দিষ্টতা ও অনির্দিষ্টতা উভয় অর্থেই ব্যবহৃত হয়। যেমন- পোয়াটাক দুধ দাও। (অনির্দিষ্টতা)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সবটুকু ওষুধই খেয়ে ফেলো । (নির্দিষ্টতা)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1905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তা, কেতা, পাটি এর ব্যবহার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426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বিশেষ অর্থে নির্দিষ্টতা জ্ঞাপনে ব্যবহৃত হয়।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দশ তা কাগজ দাও।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ঐ চার কেতা (খন্দ/অংশ) জমির দাম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মাত্র দশ হাজার টাকা।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একপাটি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8686800" cy="3581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গোটা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বচনবাচক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নির্দেশক ও অনির্দেশক দুই অর্থেই প্রযোজ্য। যেমন-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দুখানা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চেয়েছিলাম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গোটাদুই কমলালেবু আছে। ( অনির্দিষ্ট)।</a:t>
            </a:r>
          </a:p>
        </p:txBody>
      </p:sp>
    </p:spTree>
    <p:extLst>
      <p:ext uri="{BB962C8B-B14F-4D97-AF65-F5344CB8AC3E}">
        <p14:creationId xmlns:p14="http://schemas.microsoft.com/office/powerpoint/2010/main" val="15200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066800"/>
            <a:ext cx="29718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2674289"/>
            <a:ext cx="4038600" cy="259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টি, টা, খানা, খানি,গোটা এ পাঁচটি পদাশ্রিত নির্দেশকের প্রয়োগ দেখিয়ে তিনটি করে বাক্য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20345" r="28013" b="25788"/>
          <a:stretch/>
        </p:blipFill>
        <p:spPr>
          <a:xfrm>
            <a:off x="256253" y="2667000"/>
            <a:ext cx="4375732" cy="25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81000"/>
            <a:ext cx="28956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286000"/>
            <a:ext cx="69342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বিশেষ অর্থে নির্দিষ্টতা জ্ঞাপক শব্দ কোনটি ?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 পাটি (খ) টা (গ) টুকু (ঘ) গুলি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114800"/>
            <a:ext cx="69342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শব্দের সাথে টা টি যুক্ত হলে  কী বোঝায়?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 নির্দিষ্টতা (খ) অনির্দিষ্টতা (গ) সুনির্দিষ্টতা (ঘ) সংখ্যা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"/>
            <a:ext cx="5715000" cy="1828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3264341"/>
            <a:ext cx="4114800" cy="19271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টি, টা পদাশ্রিত নির্দেশকের বিভিন্নমুখী ব্যবহার লিখে আনবে।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-3853" b="23168"/>
          <a:stretch/>
        </p:blipFill>
        <p:spPr>
          <a:xfrm flipH="1">
            <a:off x="112015" y="3124200"/>
            <a:ext cx="4427515" cy="20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874329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E5ED3A-88C5-4FA2-9F9E-FE74CAB48582}"/>
              </a:ext>
            </a:extLst>
          </p:cNvPr>
          <p:cNvSpPr txBox="1"/>
          <p:nvPr/>
        </p:nvSpPr>
        <p:spPr>
          <a:xfrm>
            <a:off x="3089237" y="1004390"/>
            <a:ext cx="28416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989FE2-D32A-43D9-A572-3EF799C4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7" y="838200"/>
            <a:ext cx="1665614" cy="2082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035976-E037-4700-9D61-DD1322BCDC28}"/>
              </a:ext>
            </a:extLst>
          </p:cNvPr>
          <p:cNvSpPr txBox="1"/>
          <p:nvPr/>
        </p:nvSpPr>
        <p:spPr>
          <a:xfrm>
            <a:off x="-609600" y="3640305"/>
            <a:ext cx="3291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39ED01-40E8-4060-A117-0C8EF618B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5" y="3062478"/>
            <a:ext cx="4615857" cy="1807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495ED9-6E80-489D-8D81-A71C6705B34D}"/>
              </a:ext>
            </a:extLst>
          </p:cNvPr>
          <p:cNvSpPr txBox="1"/>
          <p:nvPr/>
        </p:nvSpPr>
        <p:spPr>
          <a:xfrm>
            <a:off x="1600200" y="5561222"/>
            <a:ext cx="561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হাজী হেলাল উদ্দিন বালিকা উচ্চ বিদ্যালয়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36D53B-8B00-47D5-99CE-A45047B4095D}"/>
              </a:ext>
            </a:extLst>
          </p:cNvPr>
          <p:cNvSpPr txBox="1"/>
          <p:nvPr/>
        </p:nvSpPr>
        <p:spPr>
          <a:xfrm>
            <a:off x="8869680" y="1336870"/>
            <a:ext cx="1702191" cy="181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9C84B-78D1-4CAB-9AE7-96582A3DB12E}"/>
              </a:ext>
            </a:extLst>
          </p:cNvPr>
          <p:cNvSpPr txBox="1"/>
          <p:nvPr/>
        </p:nvSpPr>
        <p:spPr>
          <a:xfrm>
            <a:off x="7035723" y="3484526"/>
            <a:ext cx="2115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২য়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7F2C44-111E-4C7A-B344-364C7C026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36" y="712003"/>
            <a:ext cx="1963616" cy="25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837" y="1295400"/>
            <a:ext cx="4613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নিচের শব্দগুলো দেখ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00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বাড়িটা,কাপড়খানা, লোকগুলো, এটা, গোটাসাতেক,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দশ তা, সবটুকু, একপাটি।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2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13630"/>
            <a:ext cx="66294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200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পদাশ্রিত নির্দেশক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9174"/>
            <a:ext cx="9144000" cy="6172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 –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পদাশ্রিত নির্দেশক কাকে বলে তা বলতে          পারবে। 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পদাশ্রিত নির্দেশক কী কী তা বলতে পারবে।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পদাশ্রিত নির্দেশকের ব্যবহারের নিয়মগুলো বলতে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পদাশ্রিত নির্দেশকঃ বিশেষ্য বা বিশেষণ পদের সাথে এমন কতকগুলো অব্যয় বা প্রত্যয় আছে যেগুলো যুক্ত হয়ে বিশেষ্য বা বিশেষণকে বিশিষ্ট বা নির্দিষ্টতা বা বিশেষভাবে (অনির্দিষ্ট, সুনির্দিষ্ট, নির্দিষ্ট ) প্রকাশ করে, এরুপ অব্যয় বা প্রত্যয়কে পদাশ্রিত নির্দেশক বলে।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বচনভেদে উহাদের পার্থক্য পরিলক্ষিত হয়। 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বচনে ব্যবহৃত পদাশ্রিত নির্দেশকঃ টি, টা, খানি, খানা, গাছা, গাছি, গোটা ইত্যাদি।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243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বহু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বচনে ব্যবহৃত পদাশ্রিত নির্দেশকঃ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গুলি, গুলা, গুলো, গুলান, গুলিন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ইত্যাদি।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এছাড়াও খন্ড/অংশ বাচক শব্দে – টাক, টুক, টুকু, টো, তা, কেতা, পাটি ইত্যাদি পদাশ্রিত নির্দেশক ব্যবহৃত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টি, টা এর বিভিন্নমূখী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9144000" cy="220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বাচক শব্দের শেষে টি, টা যুক্ত হলে নির্দিষ্টতা বোঝায়।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আমাকে দশটি টাকা দাও।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কিন্তু এক শব্দের সাথে টি, টা যুক্ত হলে অনির্দিষ্টতা বোঝায় ।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একটি দেশ, সে যেমনই হোক দেখতে।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82386"/>
            <a:ext cx="91440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নির্দেশক সর্বনাম, যেমন- এটা, ঔটি, সেইটে অর্থাৎ নির্দেশক সর্বনামের সাথে টি, টা যুক্ত হলে তা সুনির্দিষ্ট অর্থ প্রকাশ করে। যেমন- এটা নয়, ওটা লাগবে।         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যোগে স্নেহভাব বা আদর এবং টা যোগে অবজ্ঞা/অনাদর প্রকাশ পায়।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যেমন- ছেলেটি বেশ মেধাবী (আদরার্থে)।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ছেলেটা বড় বদ (অবজ্ঞার্থে)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1981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কখনো কখনো নিরর্থকভাবেও টি, টা এর ব্যবহার হয়ে থাকে।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যেমন- সারাটি সকাল তোমার আশায় বসে আছি।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ন্যাকামিটা এখন রাখ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59857"/>
            <a:ext cx="9144000" cy="2819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নির্দিষ্টতা বোঝানোর ক্ষেত্রে এক বাদে অন্য কোন সংখ্যাবাচক শব্দ এবং নির্দেশক সর্বনামের সাথে টি, টা যুক্ত হয়।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আদর অথবা অনাদর অর্থ প্রকাশ করার জন্য টি, টা ব্যবহার হয়।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নিরর্থকভাবেও টি, টা এর ব্যবহার হয়ে থাকে।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612</TotalTime>
  <Words>625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ASLAM SIR</dc:creator>
  <cp:lastModifiedBy>ismail - [2010]</cp:lastModifiedBy>
  <cp:revision>98</cp:revision>
  <dcterms:created xsi:type="dcterms:W3CDTF">2017-05-04T12:49:51Z</dcterms:created>
  <dcterms:modified xsi:type="dcterms:W3CDTF">2020-07-06T05:46:09Z</dcterms:modified>
</cp:coreProperties>
</file>