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314" r:id="rId2"/>
    <p:sldId id="315" r:id="rId3"/>
    <p:sldId id="316" r:id="rId4"/>
    <p:sldId id="318" r:id="rId5"/>
    <p:sldId id="297" r:id="rId6"/>
    <p:sldId id="286" r:id="rId7"/>
    <p:sldId id="299" r:id="rId8"/>
    <p:sldId id="283" r:id="rId9"/>
    <p:sldId id="267" r:id="rId10"/>
    <p:sldId id="300" r:id="rId11"/>
    <p:sldId id="302" r:id="rId12"/>
    <p:sldId id="304" r:id="rId13"/>
    <p:sldId id="307" r:id="rId14"/>
    <p:sldId id="291" r:id="rId15"/>
    <p:sldId id="312" r:id="rId16"/>
    <p:sldId id="313" r:id="rId17"/>
    <p:sldId id="319" r:id="rId18"/>
    <p:sldId id="322" r:id="rId19"/>
    <p:sldId id="309" r:id="rId20"/>
    <p:sldId id="320" r:id="rId21"/>
    <p:sldId id="321" r:id="rId22"/>
    <p:sldId id="323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7699B0-E379-41E4-8F0C-F486617390C4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6C4B37-91B9-4295-8D1E-FC87FFFAAE2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পহেলা</a:t>
          </a:r>
        </a:p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 বৈশাখ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90B962B8-FAB9-4107-B8DC-763076A67A21}" type="parTrans" cxnId="{2A107EA0-D2C8-4045-B6C6-D0E3993B3B46}">
      <dgm:prSet/>
      <dgm:spPr/>
      <dgm:t>
        <a:bodyPr/>
        <a:lstStyle/>
        <a:p>
          <a:endParaRPr lang="en-US"/>
        </a:p>
      </dgm:t>
    </dgm:pt>
    <dgm:pt modelId="{986D89D6-F540-41A3-BA5E-C0C70982CA2D}" type="sibTrans" cxnId="{2A107EA0-D2C8-4045-B6C6-D0E3993B3B46}">
      <dgm:prSet/>
      <dgm:spPr/>
      <dgm:t>
        <a:bodyPr/>
        <a:lstStyle/>
        <a:p>
          <a:endParaRPr lang="en-US"/>
        </a:p>
      </dgm:t>
    </dgm:pt>
    <dgm:pt modelId="{40171892-5F6D-49BD-8B5E-A47DF348161D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800" b="1" dirty="0" smtClean="0"/>
            <a:t>গান বাজনা</a:t>
          </a:r>
          <a:endParaRPr lang="en-US" sz="2800" b="1" dirty="0"/>
        </a:p>
      </dgm:t>
    </dgm:pt>
    <dgm:pt modelId="{8E92111F-4F2E-4547-A15B-1669DAC43050}" type="parTrans" cxnId="{F0D8B610-F3EE-4C34-BA44-4BA3255C2E5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2D6DDDF-8416-4672-9EC8-13BFA2D7CD6F}" type="sibTrans" cxnId="{F0D8B610-F3EE-4C34-BA44-4BA3255C2E5F}">
      <dgm:prSet/>
      <dgm:spPr/>
      <dgm:t>
        <a:bodyPr/>
        <a:lstStyle/>
        <a:p>
          <a:endParaRPr lang="en-US"/>
        </a:p>
      </dgm:t>
    </dgm:pt>
    <dgm:pt modelId="{069FD006-6AC4-458B-8B02-128A71B8354E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2000" b="1" dirty="0" smtClean="0"/>
            <a:t>খেলাধুলা</a:t>
          </a:r>
          <a:endParaRPr lang="bn-BD" sz="1800" b="1" dirty="0" smtClean="0"/>
        </a:p>
      </dgm:t>
    </dgm:pt>
    <dgm:pt modelId="{04313287-D257-49E9-881C-8BD292BE141A}" type="parTrans" cxnId="{1D9F05C3-40E4-40AB-AB11-359B5AB60133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0C6B1CD5-D768-47CE-B468-DB80AEBF42F0}" type="sibTrans" cxnId="{1D9F05C3-40E4-40AB-AB11-359B5AB60133}">
      <dgm:prSet/>
      <dgm:spPr/>
      <dgm:t>
        <a:bodyPr/>
        <a:lstStyle/>
        <a:p>
          <a:endParaRPr lang="en-US"/>
        </a:p>
      </dgm:t>
    </dgm:pt>
    <dgm:pt modelId="{DD7F4429-21B3-4128-A1AE-230BEB80DD45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মজাদার খাবার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96AABB9E-BB2C-482D-B2A4-6BACC018469E}" type="parTrans" cxnId="{788C4110-154A-4B9F-9216-CC0BB313B781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F518E1FF-4EE5-4D58-B126-93CAFB365C62}" type="sibTrans" cxnId="{788C4110-154A-4B9F-9216-CC0BB313B781}">
      <dgm:prSet/>
      <dgm:spPr/>
      <dgm:t>
        <a:bodyPr/>
        <a:lstStyle/>
        <a:p>
          <a:endParaRPr lang="en-US"/>
        </a:p>
      </dgm:t>
    </dgm:pt>
    <dgm:pt modelId="{804E97B3-EBA4-44DA-AFAC-5038C34A07B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bn-BD" sz="3600" b="1" dirty="0" smtClean="0"/>
            <a:t>মেলা</a:t>
          </a:r>
          <a:endParaRPr lang="en-US" sz="3600" b="1" dirty="0"/>
        </a:p>
      </dgm:t>
    </dgm:pt>
    <dgm:pt modelId="{E10D6AD2-4FF5-4165-8AB0-0394BE34768E}" type="parTrans" cxnId="{A1FF178D-FD14-447E-9713-30835CFAB040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8860F238-B78A-4C43-83F4-1472529797BE}" type="sibTrans" cxnId="{A1FF178D-FD14-447E-9713-30835CFAB040}">
      <dgm:prSet/>
      <dgm:spPr/>
      <dgm:t>
        <a:bodyPr/>
        <a:lstStyle/>
        <a:p>
          <a:endParaRPr lang="en-US"/>
        </a:p>
      </dgm:t>
    </dgm:pt>
    <dgm:pt modelId="{A2D97577-D98D-4A4D-BC89-9903F9D5560E}" type="pres">
      <dgm:prSet presAssocID="{4B7699B0-E379-41E4-8F0C-F486617390C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466906-D24C-473C-8117-B43B77F9DACD}" type="pres">
      <dgm:prSet presAssocID="{186C4B37-91B9-4295-8D1E-FC87FFFAAE2E}" presName="centerShape" presStyleLbl="node0" presStyleIdx="0" presStyleCnt="1"/>
      <dgm:spPr/>
      <dgm:t>
        <a:bodyPr/>
        <a:lstStyle/>
        <a:p>
          <a:endParaRPr lang="en-US"/>
        </a:p>
      </dgm:t>
    </dgm:pt>
    <dgm:pt modelId="{B906F721-9AFA-4613-912F-664A0AEE53A7}" type="pres">
      <dgm:prSet presAssocID="{8E92111F-4F2E-4547-A15B-1669DAC43050}" presName="parTrans" presStyleLbl="sibTrans2D1" presStyleIdx="0" presStyleCnt="4" custScaleX="148550" custScaleY="53587"/>
      <dgm:spPr/>
      <dgm:t>
        <a:bodyPr/>
        <a:lstStyle/>
        <a:p>
          <a:endParaRPr lang="en-US"/>
        </a:p>
      </dgm:t>
    </dgm:pt>
    <dgm:pt modelId="{AAC3F4FF-604A-4D71-A870-273378FC83C8}" type="pres">
      <dgm:prSet presAssocID="{8E92111F-4F2E-4547-A15B-1669DAC4305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16F13700-EE87-4D40-AEE3-AF6BC6F39376}" type="pres">
      <dgm:prSet presAssocID="{40171892-5F6D-49BD-8B5E-A47DF34816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001BD-5F13-4C0E-BE5A-479E8B4972F4}" type="pres">
      <dgm:prSet presAssocID="{04313287-D257-49E9-881C-8BD292BE141A}" presName="parTrans" presStyleLbl="sibTrans2D1" presStyleIdx="1" presStyleCnt="4" custScaleX="148550" custScaleY="53587"/>
      <dgm:spPr/>
      <dgm:t>
        <a:bodyPr/>
        <a:lstStyle/>
        <a:p>
          <a:endParaRPr lang="en-US"/>
        </a:p>
      </dgm:t>
    </dgm:pt>
    <dgm:pt modelId="{25C06D91-BBFC-4381-81CD-83381498FDE3}" type="pres">
      <dgm:prSet presAssocID="{04313287-D257-49E9-881C-8BD292BE141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93100F9-114C-4FC7-A07D-134AC55AF152}" type="pres">
      <dgm:prSet presAssocID="{069FD006-6AC4-458B-8B02-128A71B8354E}" presName="node" presStyleLbl="node1" presStyleIdx="1" presStyleCnt="4" custScaleX="99959" custRadScaleRad="100215" custRadScaleInc="1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D0E96F-6B22-42B8-AB57-79A0304B2B86}" type="pres">
      <dgm:prSet presAssocID="{96AABB9E-BB2C-482D-B2A4-6BACC018469E}" presName="parTrans" presStyleLbl="sibTrans2D1" presStyleIdx="2" presStyleCnt="4" custScaleX="148550" custScaleY="53587"/>
      <dgm:spPr/>
      <dgm:t>
        <a:bodyPr/>
        <a:lstStyle/>
        <a:p>
          <a:endParaRPr lang="en-US"/>
        </a:p>
      </dgm:t>
    </dgm:pt>
    <dgm:pt modelId="{00732FAD-69CA-41B6-AB55-497633916D9F}" type="pres">
      <dgm:prSet presAssocID="{96AABB9E-BB2C-482D-B2A4-6BACC018469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908ED66-C45B-438F-879D-F9FC53DD3B83}" type="pres">
      <dgm:prSet presAssocID="{DD7F4429-21B3-4128-A1AE-230BEB80DD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7C1D8-8595-4367-A01B-42BF05AD12A9}" type="pres">
      <dgm:prSet presAssocID="{E10D6AD2-4FF5-4165-8AB0-0394BE34768E}" presName="parTrans" presStyleLbl="sibTrans2D1" presStyleIdx="3" presStyleCnt="4" custScaleX="148550" custScaleY="53587"/>
      <dgm:spPr/>
      <dgm:t>
        <a:bodyPr/>
        <a:lstStyle/>
        <a:p>
          <a:endParaRPr lang="en-US"/>
        </a:p>
      </dgm:t>
    </dgm:pt>
    <dgm:pt modelId="{9240BD78-CCCB-4F54-B658-D2C71B1C00AB}" type="pres">
      <dgm:prSet presAssocID="{E10D6AD2-4FF5-4165-8AB0-0394BE34768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437CD509-B3BF-4605-87BE-3EA87B00A69B}" type="pres">
      <dgm:prSet presAssocID="{804E97B3-EBA4-44DA-AFAC-5038C34A07B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8C4110-154A-4B9F-9216-CC0BB313B781}" srcId="{186C4B37-91B9-4295-8D1E-FC87FFFAAE2E}" destId="{DD7F4429-21B3-4128-A1AE-230BEB80DD45}" srcOrd="2" destOrd="0" parTransId="{96AABB9E-BB2C-482D-B2A4-6BACC018469E}" sibTransId="{F518E1FF-4EE5-4D58-B126-93CAFB365C62}"/>
    <dgm:cxn modelId="{96BA46D5-5F11-4F13-8986-D9B9ED43EBA3}" type="presOf" srcId="{186C4B37-91B9-4295-8D1E-FC87FFFAAE2E}" destId="{BA466906-D24C-473C-8117-B43B77F9DACD}" srcOrd="0" destOrd="0" presId="urn:microsoft.com/office/officeart/2005/8/layout/radial5"/>
    <dgm:cxn modelId="{5937DDCF-62CB-489D-930A-5EFD24EFE9DB}" type="presOf" srcId="{E10D6AD2-4FF5-4165-8AB0-0394BE34768E}" destId="{9240BD78-CCCB-4F54-B658-D2C71B1C00AB}" srcOrd="1" destOrd="0" presId="urn:microsoft.com/office/officeart/2005/8/layout/radial5"/>
    <dgm:cxn modelId="{01CFF742-2C73-47E9-946F-49E5F5A9AD36}" type="presOf" srcId="{96AABB9E-BB2C-482D-B2A4-6BACC018469E}" destId="{20D0E96F-6B22-42B8-AB57-79A0304B2B86}" srcOrd="0" destOrd="0" presId="urn:microsoft.com/office/officeart/2005/8/layout/radial5"/>
    <dgm:cxn modelId="{4B2ECA0B-B154-478C-AA4E-741050F6BF8C}" type="presOf" srcId="{96AABB9E-BB2C-482D-B2A4-6BACC018469E}" destId="{00732FAD-69CA-41B6-AB55-497633916D9F}" srcOrd="1" destOrd="0" presId="urn:microsoft.com/office/officeart/2005/8/layout/radial5"/>
    <dgm:cxn modelId="{F0D8B610-F3EE-4C34-BA44-4BA3255C2E5F}" srcId="{186C4B37-91B9-4295-8D1E-FC87FFFAAE2E}" destId="{40171892-5F6D-49BD-8B5E-A47DF348161D}" srcOrd="0" destOrd="0" parTransId="{8E92111F-4F2E-4547-A15B-1669DAC43050}" sibTransId="{52D6DDDF-8416-4672-9EC8-13BFA2D7CD6F}"/>
    <dgm:cxn modelId="{1CAF8E54-3AB2-4431-8BC9-D8658C4DE426}" type="presOf" srcId="{4B7699B0-E379-41E4-8F0C-F486617390C4}" destId="{A2D97577-D98D-4A4D-BC89-9903F9D5560E}" srcOrd="0" destOrd="0" presId="urn:microsoft.com/office/officeart/2005/8/layout/radial5"/>
    <dgm:cxn modelId="{4BF127A3-1681-4FB9-A8E2-92D7C1EE1D0B}" type="presOf" srcId="{8E92111F-4F2E-4547-A15B-1669DAC43050}" destId="{AAC3F4FF-604A-4D71-A870-273378FC83C8}" srcOrd="1" destOrd="0" presId="urn:microsoft.com/office/officeart/2005/8/layout/radial5"/>
    <dgm:cxn modelId="{2A107EA0-D2C8-4045-B6C6-D0E3993B3B46}" srcId="{4B7699B0-E379-41E4-8F0C-F486617390C4}" destId="{186C4B37-91B9-4295-8D1E-FC87FFFAAE2E}" srcOrd="0" destOrd="0" parTransId="{90B962B8-FAB9-4107-B8DC-763076A67A21}" sibTransId="{986D89D6-F540-41A3-BA5E-C0C70982CA2D}"/>
    <dgm:cxn modelId="{26BB95DE-EC9D-4CE0-9DEB-986E4117F486}" type="presOf" srcId="{804E97B3-EBA4-44DA-AFAC-5038C34A07BC}" destId="{437CD509-B3BF-4605-87BE-3EA87B00A69B}" srcOrd="0" destOrd="0" presId="urn:microsoft.com/office/officeart/2005/8/layout/radial5"/>
    <dgm:cxn modelId="{79FBEAF2-C0B0-4AC3-B171-690C030B877A}" type="presOf" srcId="{04313287-D257-49E9-881C-8BD292BE141A}" destId="{25C06D91-BBFC-4381-81CD-83381498FDE3}" srcOrd="1" destOrd="0" presId="urn:microsoft.com/office/officeart/2005/8/layout/radial5"/>
    <dgm:cxn modelId="{F77CEFB2-D53B-4317-823A-CDDD45C2FA33}" type="presOf" srcId="{04313287-D257-49E9-881C-8BD292BE141A}" destId="{371001BD-5F13-4C0E-BE5A-479E8B4972F4}" srcOrd="0" destOrd="0" presId="urn:microsoft.com/office/officeart/2005/8/layout/radial5"/>
    <dgm:cxn modelId="{1D9F05C3-40E4-40AB-AB11-359B5AB60133}" srcId="{186C4B37-91B9-4295-8D1E-FC87FFFAAE2E}" destId="{069FD006-6AC4-458B-8B02-128A71B8354E}" srcOrd="1" destOrd="0" parTransId="{04313287-D257-49E9-881C-8BD292BE141A}" sibTransId="{0C6B1CD5-D768-47CE-B468-DB80AEBF42F0}"/>
    <dgm:cxn modelId="{2B0AE6C0-AC9C-4C5B-BEC0-D956542DCAE2}" type="presOf" srcId="{DD7F4429-21B3-4128-A1AE-230BEB80DD45}" destId="{2908ED66-C45B-438F-879D-F9FC53DD3B83}" srcOrd="0" destOrd="0" presId="urn:microsoft.com/office/officeart/2005/8/layout/radial5"/>
    <dgm:cxn modelId="{AAA024E4-E820-4174-B487-D36AA6A645F0}" type="presOf" srcId="{E10D6AD2-4FF5-4165-8AB0-0394BE34768E}" destId="{ED77C1D8-8595-4367-A01B-42BF05AD12A9}" srcOrd="0" destOrd="0" presId="urn:microsoft.com/office/officeart/2005/8/layout/radial5"/>
    <dgm:cxn modelId="{EE5E6AE7-6FC8-42BE-B661-8E67FEB4C56C}" type="presOf" srcId="{8E92111F-4F2E-4547-A15B-1669DAC43050}" destId="{B906F721-9AFA-4613-912F-664A0AEE53A7}" srcOrd="0" destOrd="0" presId="urn:microsoft.com/office/officeart/2005/8/layout/radial5"/>
    <dgm:cxn modelId="{12B2A669-BD4A-42D7-BB8A-FCFD6BD0DB66}" type="presOf" srcId="{069FD006-6AC4-458B-8B02-128A71B8354E}" destId="{293100F9-114C-4FC7-A07D-134AC55AF152}" srcOrd="0" destOrd="0" presId="urn:microsoft.com/office/officeart/2005/8/layout/radial5"/>
    <dgm:cxn modelId="{90B38DF4-2562-4419-BAAD-2EC1AA5DE9B0}" type="presOf" srcId="{40171892-5F6D-49BD-8B5E-A47DF348161D}" destId="{16F13700-EE87-4D40-AEE3-AF6BC6F39376}" srcOrd="0" destOrd="0" presId="urn:microsoft.com/office/officeart/2005/8/layout/radial5"/>
    <dgm:cxn modelId="{A1FF178D-FD14-447E-9713-30835CFAB040}" srcId="{186C4B37-91B9-4295-8D1E-FC87FFFAAE2E}" destId="{804E97B3-EBA4-44DA-AFAC-5038C34A07BC}" srcOrd="3" destOrd="0" parTransId="{E10D6AD2-4FF5-4165-8AB0-0394BE34768E}" sibTransId="{8860F238-B78A-4C43-83F4-1472529797BE}"/>
    <dgm:cxn modelId="{F82D3C20-A6FF-4C36-BA40-F5AA2DF88897}" type="presParOf" srcId="{A2D97577-D98D-4A4D-BC89-9903F9D5560E}" destId="{BA466906-D24C-473C-8117-B43B77F9DACD}" srcOrd="0" destOrd="0" presId="urn:microsoft.com/office/officeart/2005/8/layout/radial5"/>
    <dgm:cxn modelId="{0EBCBA28-50A5-4523-9A2D-42D1E850C0A7}" type="presParOf" srcId="{A2D97577-D98D-4A4D-BC89-9903F9D5560E}" destId="{B906F721-9AFA-4613-912F-664A0AEE53A7}" srcOrd="1" destOrd="0" presId="urn:microsoft.com/office/officeart/2005/8/layout/radial5"/>
    <dgm:cxn modelId="{DB9A1980-5A64-48D4-9551-B310A5E95E19}" type="presParOf" srcId="{B906F721-9AFA-4613-912F-664A0AEE53A7}" destId="{AAC3F4FF-604A-4D71-A870-273378FC83C8}" srcOrd="0" destOrd="0" presId="urn:microsoft.com/office/officeart/2005/8/layout/radial5"/>
    <dgm:cxn modelId="{0615C4D7-40D9-4AFD-A4C6-CCB622F24FAC}" type="presParOf" srcId="{A2D97577-D98D-4A4D-BC89-9903F9D5560E}" destId="{16F13700-EE87-4D40-AEE3-AF6BC6F39376}" srcOrd="2" destOrd="0" presId="urn:microsoft.com/office/officeart/2005/8/layout/radial5"/>
    <dgm:cxn modelId="{1DCD8099-63CA-4F0B-BB51-387FD3133D64}" type="presParOf" srcId="{A2D97577-D98D-4A4D-BC89-9903F9D5560E}" destId="{371001BD-5F13-4C0E-BE5A-479E8B4972F4}" srcOrd="3" destOrd="0" presId="urn:microsoft.com/office/officeart/2005/8/layout/radial5"/>
    <dgm:cxn modelId="{9AF421CA-6B62-4885-8F21-83ADBEEF7E85}" type="presParOf" srcId="{371001BD-5F13-4C0E-BE5A-479E8B4972F4}" destId="{25C06D91-BBFC-4381-81CD-83381498FDE3}" srcOrd="0" destOrd="0" presId="urn:microsoft.com/office/officeart/2005/8/layout/radial5"/>
    <dgm:cxn modelId="{52D93B2E-6081-4898-9A5B-ACFC6E8E0297}" type="presParOf" srcId="{A2D97577-D98D-4A4D-BC89-9903F9D5560E}" destId="{293100F9-114C-4FC7-A07D-134AC55AF152}" srcOrd="4" destOrd="0" presId="urn:microsoft.com/office/officeart/2005/8/layout/radial5"/>
    <dgm:cxn modelId="{04ED3E1B-04B8-40D2-A084-3403D03600FC}" type="presParOf" srcId="{A2D97577-D98D-4A4D-BC89-9903F9D5560E}" destId="{20D0E96F-6B22-42B8-AB57-79A0304B2B86}" srcOrd="5" destOrd="0" presId="urn:microsoft.com/office/officeart/2005/8/layout/radial5"/>
    <dgm:cxn modelId="{D98FB87F-9496-43E6-9D1E-1F08BC543CF2}" type="presParOf" srcId="{20D0E96F-6B22-42B8-AB57-79A0304B2B86}" destId="{00732FAD-69CA-41B6-AB55-497633916D9F}" srcOrd="0" destOrd="0" presId="urn:microsoft.com/office/officeart/2005/8/layout/radial5"/>
    <dgm:cxn modelId="{93DB4331-E28B-4954-8558-DEF0C877BEF3}" type="presParOf" srcId="{A2D97577-D98D-4A4D-BC89-9903F9D5560E}" destId="{2908ED66-C45B-438F-879D-F9FC53DD3B83}" srcOrd="6" destOrd="0" presId="urn:microsoft.com/office/officeart/2005/8/layout/radial5"/>
    <dgm:cxn modelId="{E81CA2ED-A4EF-4B2B-87F7-5F0F21A4BB8E}" type="presParOf" srcId="{A2D97577-D98D-4A4D-BC89-9903F9D5560E}" destId="{ED77C1D8-8595-4367-A01B-42BF05AD12A9}" srcOrd="7" destOrd="0" presId="urn:microsoft.com/office/officeart/2005/8/layout/radial5"/>
    <dgm:cxn modelId="{F74BDC7F-BC20-4934-9DAF-715205CBC452}" type="presParOf" srcId="{ED77C1D8-8595-4367-A01B-42BF05AD12A9}" destId="{9240BD78-CCCB-4F54-B658-D2C71B1C00AB}" srcOrd="0" destOrd="0" presId="urn:microsoft.com/office/officeart/2005/8/layout/radial5"/>
    <dgm:cxn modelId="{9DE73088-C11D-4195-B149-FCD8970BA66B}" type="presParOf" srcId="{A2D97577-D98D-4A4D-BC89-9903F9D5560E}" destId="{437CD509-B3BF-4605-87BE-3EA87B00A69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66906-D24C-473C-8117-B43B77F9DACD}">
      <dsp:nvSpPr>
        <dsp:cNvPr id="0" name=""/>
        <dsp:cNvSpPr/>
      </dsp:nvSpPr>
      <dsp:spPr>
        <a:xfrm>
          <a:off x="2952742" y="2190582"/>
          <a:ext cx="1562434" cy="156243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পহেলা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 বৈশাখ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181555" y="2419395"/>
        <a:ext cx="1104808" cy="1104808"/>
      </dsp:txXfrm>
    </dsp:sp>
    <dsp:sp modelId="{B906F721-9AFA-4613-912F-664A0AEE53A7}">
      <dsp:nvSpPr>
        <dsp:cNvPr id="0" name=""/>
        <dsp:cNvSpPr/>
      </dsp:nvSpPr>
      <dsp:spPr>
        <a:xfrm rot="16200000">
          <a:off x="3488376" y="1745679"/>
          <a:ext cx="491168" cy="2846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31077" y="1845314"/>
        <a:ext cx="405767" cy="170801"/>
      </dsp:txXfrm>
    </dsp:sp>
    <dsp:sp modelId="{16F13700-EE87-4D40-AEE3-AF6BC6F39376}">
      <dsp:nvSpPr>
        <dsp:cNvPr id="0" name=""/>
        <dsp:cNvSpPr/>
      </dsp:nvSpPr>
      <dsp:spPr>
        <a:xfrm>
          <a:off x="2952742" y="4295"/>
          <a:ext cx="1562434" cy="156243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/>
            <a:t>গান বাজনা</a:t>
          </a:r>
          <a:endParaRPr lang="en-US" sz="2800" b="1" kern="1200" dirty="0"/>
        </a:p>
      </dsp:txBody>
      <dsp:txXfrm>
        <a:off x="3181555" y="233108"/>
        <a:ext cx="1104808" cy="1104808"/>
      </dsp:txXfrm>
    </dsp:sp>
    <dsp:sp modelId="{371001BD-5F13-4C0E-BE5A-479E8B4972F4}">
      <dsp:nvSpPr>
        <dsp:cNvPr id="0" name=""/>
        <dsp:cNvSpPr/>
      </dsp:nvSpPr>
      <dsp:spPr>
        <a:xfrm rot="30267">
          <a:off x="4572578" y="2839028"/>
          <a:ext cx="495121" cy="2846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4572580" y="2895586"/>
        <a:ext cx="409720" cy="170801"/>
      </dsp:txXfrm>
    </dsp:sp>
    <dsp:sp modelId="{293100F9-114C-4FC7-A07D-134AC55AF152}">
      <dsp:nvSpPr>
        <dsp:cNvPr id="0" name=""/>
        <dsp:cNvSpPr/>
      </dsp:nvSpPr>
      <dsp:spPr>
        <a:xfrm>
          <a:off x="5143965" y="2209872"/>
          <a:ext cx="1561794" cy="156243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/>
            <a:t>খেলাধুলা</a:t>
          </a:r>
          <a:endParaRPr lang="bn-BD" sz="1800" b="1" kern="1200" dirty="0" smtClean="0"/>
        </a:p>
      </dsp:txBody>
      <dsp:txXfrm>
        <a:off x="5372684" y="2438685"/>
        <a:ext cx="1104356" cy="1104808"/>
      </dsp:txXfrm>
    </dsp:sp>
    <dsp:sp modelId="{20D0E96F-6B22-42B8-AB57-79A0304B2B86}">
      <dsp:nvSpPr>
        <dsp:cNvPr id="0" name=""/>
        <dsp:cNvSpPr/>
      </dsp:nvSpPr>
      <dsp:spPr>
        <a:xfrm rot="5400000">
          <a:off x="3488376" y="3913251"/>
          <a:ext cx="491168" cy="2846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531077" y="3927485"/>
        <a:ext cx="405767" cy="170801"/>
      </dsp:txXfrm>
    </dsp:sp>
    <dsp:sp modelId="{2908ED66-C45B-438F-879D-F9FC53DD3B83}">
      <dsp:nvSpPr>
        <dsp:cNvPr id="0" name=""/>
        <dsp:cNvSpPr/>
      </dsp:nvSpPr>
      <dsp:spPr>
        <a:xfrm>
          <a:off x="2952742" y="4376869"/>
          <a:ext cx="1562434" cy="156243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মজাদার খাবার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181555" y="4605682"/>
        <a:ext cx="1104808" cy="1104808"/>
      </dsp:txXfrm>
    </dsp:sp>
    <dsp:sp modelId="{ED77C1D8-8595-4367-A01B-42BF05AD12A9}">
      <dsp:nvSpPr>
        <dsp:cNvPr id="0" name=""/>
        <dsp:cNvSpPr/>
      </dsp:nvSpPr>
      <dsp:spPr>
        <a:xfrm rot="10800000">
          <a:off x="2404590" y="2829465"/>
          <a:ext cx="491168" cy="284669"/>
        </a:xfrm>
        <a:prstGeom prst="rightArrow">
          <a:avLst>
            <a:gd name="adj1" fmla="val 60000"/>
            <a:gd name="adj2" fmla="val 5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10800000">
        <a:off x="2489991" y="2886399"/>
        <a:ext cx="405767" cy="170801"/>
      </dsp:txXfrm>
    </dsp:sp>
    <dsp:sp modelId="{437CD509-B3BF-4605-87BE-3EA87B00A69B}">
      <dsp:nvSpPr>
        <dsp:cNvPr id="0" name=""/>
        <dsp:cNvSpPr/>
      </dsp:nvSpPr>
      <dsp:spPr>
        <a:xfrm>
          <a:off x="766455" y="2190582"/>
          <a:ext cx="1562434" cy="1562434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/>
            <a:t>মেলা</a:t>
          </a:r>
          <a:endParaRPr lang="en-US" sz="3600" b="1" kern="1200" dirty="0"/>
        </a:p>
      </dsp:txBody>
      <dsp:txXfrm>
        <a:off x="995268" y="2419395"/>
        <a:ext cx="1104808" cy="1104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3AA85-8BEE-4390-9540-CD5E714AAA14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2080E-BC44-4C65-B730-B54578570E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52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8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5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54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5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1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5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0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eautiful-backgrounds-summer-wallpaper-background-scenery-flowers-zkqve-images-wallpapers-wallwuzz-hd-wallpaper-1950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1981200"/>
            <a:ext cx="84582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39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¯^vMZg</a:t>
            </a:r>
            <a:endParaRPr lang="en-US" sz="239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5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jast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52400"/>
            <a:ext cx="8305800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38400" y="5597604"/>
            <a:ext cx="3581400" cy="11079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পুতুল নাচ 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5794920"/>
            <a:ext cx="2490658" cy="76944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 বাইচ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F:\1315264430-traditional-boat-race-of-bangladesh_818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55789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cer\Desktop\picture\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26" y="228600"/>
            <a:ext cx="4031673" cy="2438400"/>
          </a:xfrm>
          <a:prstGeom prst="rect">
            <a:avLst/>
          </a:prstGeom>
          <a:noFill/>
        </p:spPr>
      </p:pic>
      <p:pic>
        <p:nvPicPr>
          <p:cNvPr id="3" name="Picture 2" descr="C:\Users\Acer\Desktop\picture\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27" y="3020291"/>
            <a:ext cx="4031672" cy="246610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4" name="Picture 4" descr="C:\Users\Acer\Desktop\picture\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"/>
            <a:ext cx="41148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53245" y="5791200"/>
            <a:ext cx="2057400" cy="923330"/>
          </a:xfrm>
          <a:prstGeom prst="rect">
            <a:avLst/>
          </a:prstGeom>
          <a:solidFill>
            <a:srgbClr val="C0000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খেলনা</a:t>
            </a:r>
            <a:r>
              <a:rPr lang="bn-BD" sz="5400" b="1" dirty="0" smtClean="0">
                <a:solidFill>
                  <a:srgbClr val="CC33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CC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Boishakhi Mela | Shubho Salateen | Flick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27" y="3020291"/>
            <a:ext cx="4069773" cy="246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pohela-boishakh-141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6509"/>
            <a:ext cx="8534400" cy="52098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24200" y="5638799"/>
            <a:ext cx="3276600" cy="1015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পান্তা ইলিশ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cer\Desktop\picture\chito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3581400" cy="3352800"/>
          </a:xfrm>
          <a:prstGeom prst="rect">
            <a:avLst/>
          </a:prstGeom>
          <a:noFill/>
        </p:spPr>
      </p:pic>
      <p:pic>
        <p:nvPicPr>
          <p:cNvPr id="6" name="Picture 2" descr="C:\Users\Acer\Desktop\picture\v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50" y="533400"/>
            <a:ext cx="3573299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79376" y="4664701"/>
            <a:ext cx="4038600" cy="101566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মজাদার খাবার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od_bookkeeping_pray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599"/>
            <a:ext cx="8686800" cy="5334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9650" y="5644308"/>
            <a:ext cx="2524699" cy="110799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6005426"/>
              </p:ext>
            </p:extLst>
          </p:nvPr>
        </p:nvGraphicFramePr>
        <p:xfrm>
          <a:off x="1295400" y="609600"/>
          <a:ext cx="7467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466906-D24C-473C-8117-B43B77F9DA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BA466906-D24C-473C-8117-B43B77F9DA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06F721-9AFA-4613-912F-664A0AEE53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B906F721-9AFA-4613-912F-664A0AEE53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F13700-EE87-4D40-AEE3-AF6BC6F39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16F13700-EE87-4D40-AEE3-AF6BC6F39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1001BD-5F13-4C0E-BE5A-479E8B49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371001BD-5F13-4C0E-BE5A-479E8B49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3100F9-114C-4FC7-A07D-134AC55AF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293100F9-114C-4FC7-A07D-134AC55AF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D0E96F-6B22-42B8-AB57-79A0304B2B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20D0E96F-6B22-42B8-AB57-79A0304B2B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08ED66-C45B-438F-879D-F9FC53DD3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2908ED66-C45B-438F-879D-F9FC53DD3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77C1D8-8595-4367-A01B-42BF05AD1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ED77C1D8-8595-4367-A01B-42BF05AD1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7CD509-B3BF-4605-87BE-3EA87B00A6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437CD509-B3BF-4605-87BE-3EA87B00A6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162800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Contentssss\Contenes 2016\wri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2438400"/>
            <a:ext cx="5410200" cy="359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7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2433643"/>
            <a:ext cx="4267200" cy="156966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80210" y="2647374"/>
            <a:ext cx="1537698" cy="1383638"/>
          </a:xfrm>
          <a:prstGeom prst="rect">
            <a:avLst/>
          </a:prstGeom>
        </p:spPr>
      </p:pic>
      <p:pic>
        <p:nvPicPr>
          <p:cNvPr id="6" name="Picture 5" descr="analysi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" y="2590800"/>
            <a:ext cx="1508760" cy="139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5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6200" y="221159"/>
            <a:ext cx="40132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45379"/>
            <a:ext cx="5410199" cy="4370427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উত্তরটি খাতায়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bn-BD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ক) বাংলানববর্ষ কোন তারিখ উদযাপন হয়?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পহেলা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জানুয়ারি              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পহেলা বৈশাখ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পহেলা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                     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 </a:t>
            </a:r>
          </a:p>
          <a:p>
            <a:endParaRPr lang="bn-BD" sz="1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খ) কোনটি আমাদের সামাজিক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উৎসব</a:t>
            </a:r>
            <a:r>
              <a:rPr lang="en-US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4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শহিদ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দিবস                     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পহেলা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বৈশাখ 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স্বাধীনতা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দিবস                  </a:t>
            </a:r>
            <a:endParaRPr lang="en-US" sz="24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৪)</a:t>
            </a:r>
            <a:r>
              <a:rPr lang="en-US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বিজয় </a:t>
            </a:r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দিবস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6200" y="1249842"/>
            <a:ext cx="32004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প্রশ্নের উত্তর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Down Ribbon 11"/>
          <p:cNvSpPr/>
          <p:nvPr/>
        </p:nvSpPr>
        <p:spPr>
          <a:xfrm>
            <a:off x="1461655" y="347363"/>
            <a:ext cx="6338136" cy="1100435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646218" y="651165"/>
            <a:ext cx="4267200" cy="685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 smtClean="0">
                <a:ln w="11430">
                  <a:solidFill>
                    <a:srgbClr val="7030A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EMJ" pitchFamily="2" charset="0"/>
                <a:cs typeface="NikoshBAN" pitchFamily="2" charset="0"/>
              </a:rPr>
              <a:t>শিক্ষক পরিচিতি  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E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88327" y="2685633"/>
            <a:ext cx="5250873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মোহাম্মদ হান্নান মিয়া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বানিয়াদী সরকারি প্রাথমিক বিদ্যালয়</a:t>
            </a:r>
          </a:p>
          <a:p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ƒ</a:t>
            </a:r>
            <a:r>
              <a:rPr lang="bn-BD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NikoshBAN" pitchFamily="2" charset="0"/>
              </a:rPr>
              <a:t>পগঞ্জ, নারায়ণগঞ্জ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: 01977377177</a:t>
            </a:r>
          </a:p>
          <a:p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B-‡</a:t>
            </a:r>
            <a:r>
              <a:rPr lang="en-US" sz="3200" b="1" dirty="0" err="1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gBj</a:t>
            </a:r>
            <a:r>
              <a:rPr lang="en-US" sz="32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2400" b="1" dirty="0" smtClean="0">
                <a:ln w="11430">
                  <a:solidFill>
                    <a:srgbClr val="002060"/>
                  </a:solidFill>
                </a:ln>
                <a:solidFill>
                  <a:srgbClr val="00FFCC"/>
                </a:solidFill>
                <a:latin typeface="Arial" pitchFamily="34" charset="0"/>
                <a:cs typeface="Arial" pitchFamily="34" charset="0"/>
              </a:rPr>
              <a:t>hannanmiah1@gmail.com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FFCC"/>
              </a:solidFill>
            </a:endParaRPr>
          </a:p>
        </p:txBody>
      </p:sp>
      <p:pic>
        <p:nvPicPr>
          <p:cNvPr id="15" name="Picture 14" descr="E:\Hannan\Contenes 2020\20190818_18015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5" t="6439" r="44088" b="40292"/>
          <a:stretch/>
        </p:blipFill>
        <p:spPr bwMode="auto">
          <a:xfrm>
            <a:off x="152400" y="1523998"/>
            <a:ext cx="3429000" cy="41910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818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1159"/>
            <a:ext cx="44196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8610600" cy="261610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পহেলা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বৈশাখ বাঙ্গালীদের প্রধান-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-------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-----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---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উৎসব।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বাংলা নববর্ষে বিভিন্ন স্থানে ------------------ হয়। 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2600" y="1266629"/>
            <a:ext cx="2641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15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1159"/>
            <a:ext cx="44196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599"/>
            <a:ext cx="8610600" cy="132343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উৎসবের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266629"/>
            <a:ext cx="4419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প্রশ্নটির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12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21159"/>
            <a:ext cx="4419600" cy="76944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514600"/>
            <a:ext cx="8610600" cy="249299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ক)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হাল খাতা কাকে বলে লিখ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নববর্ষ সম্পর্কে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লাইন লিখ।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266629"/>
            <a:ext cx="441960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560" y="3581400"/>
            <a:ext cx="8442960" cy="30101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>
                <a:gd name="adj1" fmla="val 125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76200">
                  <a:solidFill>
                    <a:srgbClr val="C0000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  <a:cs typeface="NikoshBAN" pitchFamily="2" charset="0"/>
              </a:rPr>
              <a:t>ধন্যবাদ</a:t>
            </a:r>
            <a:endParaRPr lang="en-US" sz="5400" b="1" dirty="0">
              <a:ln w="76200">
                <a:solidFill>
                  <a:srgbClr val="C000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2052" name="Picture 4" descr="E:\Contentssss\Contenes 2016\artblu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Contentssss\Contenes 2016\artr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357438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63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828800"/>
            <a:ext cx="8001000" cy="3810000"/>
          </a:xfrm>
          <a:prstGeom prst="rect">
            <a:avLst/>
          </a:prstGeom>
          <a:solidFill>
            <a:srgbClr val="00FFCC"/>
          </a:solidFill>
          <a:ln w="57150">
            <a:solidFill>
              <a:srgbClr val="FF99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7150" dist="38100" dir="5400000" algn="ctr" rotWithShape="0">
              <a:schemeClr val="accent6">
                <a:shade val="9000"/>
                <a:satMod val="105000"/>
                <a:alpha val="48000"/>
              </a:scheme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Zxq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elq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‡`k I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wek¦cwiPq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cvV¨vsk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c‡njv</a:t>
            </a:r>
            <a:r>
              <a:rPr lang="en-US" sz="40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ekvL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	: 35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wgwbwU</a:t>
            </a:r>
            <a:endParaRPr lang="en-US" sz="40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: 06/07/2020 </a:t>
            </a:r>
            <a:r>
              <a:rPr lang="en-US" sz="40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</a:t>
            </a:r>
            <a:r>
              <a:rPr lang="en-US" sz="40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ª.</a:t>
            </a: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62200" y="457201"/>
            <a:ext cx="480060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cvV cwiwPwZ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838200"/>
            <a:ext cx="2286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00CC"/>
                </a:solidFill>
                <a:latin typeface="SutonnyMJ" pitchFamily="2" charset="0"/>
                <a:cs typeface="SutonnyMJ" pitchFamily="2" charset="0"/>
              </a:rPr>
              <a:t>wkLbdj</a:t>
            </a:r>
            <a:endParaRPr lang="en-US" sz="4800" b="1" dirty="0">
              <a:solidFill>
                <a:srgbClr val="0000CC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055" y="2230582"/>
            <a:ext cx="89154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ইতিহাস ও সংস্কৃতি সম্পর্কে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পহেলা বৈশাখের তাৎপর্য বনর্ণা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3047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1709" y="5638800"/>
            <a:ext cx="5943600" cy="101566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পহেলা বৈশাখ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Hannan\Content of Hannan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08425" cy="509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5406479"/>
            <a:ext cx="3505200" cy="76944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 নববর্ষ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ohela-Boishakh-halkh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5" y="838200"/>
            <a:ext cx="676275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3116" y="5707559"/>
            <a:ext cx="3767378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নববর্ষের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 </a:t>
            </a:r>
            <a:r>
              <a:rPr lang="bn-BD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বাজনা 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cer\Desktop\132307853_11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43" y="228600"/>
            <a:ext cx="7903357" cy="524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89520044_1a5ff7e1cb_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8382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638800"/>
            <a:ext cx="3810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বৈশাখী মেলা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673804"/>
            <a:ext cx="3505200" cy="11079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 দোলা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village-fair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175</Words>
  <Application>Microsoft Office PowerPoint</Application>
  <PresentationFormat>On-screen Show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DPE</cp:lastModifiedBy>
  <cp:revision>74</cp:revision>
  <dcterms:created xsi:type="dcterms:W3CDTF">2006-08-16T00:00:00Z</dcterms:created>
  <dcterms:modified xsi:type="dcterms:W3CDTF">2020-07-06T09:56:25Z</dcterms:modified>
</cp:coreProperties>
</file>