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1D778-B565-4D7E-94D7-64010A445B68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07-Jul-20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07-Jul-20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5" r:id="rId1"/>
    <p:sldLayoutId id="2147484026" r:id="rId2"/>
    <p:sldLayoutId id="2147484027" r:id="rId3"/>
    <p:sldLayoutId id="2147484028" r:id="rId4"/>
    <p:sldLayoutId id="2147484029" r:id="rId5"/>
    <p:sldLayoutId id="2147484030" r:id="rId6"/>
    <p:sldLayoutId id="2147484031" r:id="rId7"/>
    <p:sldLayoutId id="2147484032" r:id="rId8"/>
    <p:sldLayoutId id="2147484033" r:id="rId9"/>
    <p:sldLayoutId id="2147484034" r:id="rId10"/>
    <p:sldLayoutId id="2147484035" r:id="rId11"/>
    <p:sldLayoutId id="2147484036" r:id="rId12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v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685800"/>
            <a:ext cx="7924800" cy="5486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43000" y="685800"/>
            <a:ext cx="7010400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99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524000"/>
            <a:ext cx="44196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মুনাফাভিত্তিক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অভ্যন্ত্ররীণ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905000" y="3200400"/>
            <a:ext cx="45720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অবন্টিত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লভ্যাংশ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সমতাকরণ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বিধিবদ্ধ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133600" y="1447800"/>
            <a:ext cx="4191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Striped Right Arrow 7"/>
          <p:cNvSpPr/>
          <p:nvPr/>
        </p:nvSpPr>
        <p:spPr>
          <a:xfrm rot="5400000">
            <a:off x="3962400" y="2590800"/>
            <a:ext cx="838200" cy="381000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286000" y="3429000"/>
            <a:ext cx="44958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মধ্যমেয়াদি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দীর্ঘমেয়াদি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4600" y="1600200"/>
            <a:ext cx="3505200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(ক)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3276600"/>
            <a:ext cx="4724400" cy="163121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/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দুইটি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১।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প্রাতিষ্ঠানিক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অপ্রাতিষ্ঠানিক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05000" y="1371600"/>
            <a:ext cx="45720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প্রাতিষ্ঠানিক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প্রাপ্যবিল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বাট্টাকরণ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প্রদেয়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বিল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স্বল্পমেয়াদি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05000" y="4038600"/>
            <a:ext cx="4495800" cy="2308324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অপ্রাতিষ্ঠানিক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ক্রেতা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অগ্রিম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মজুদমাল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বন্ধকীকরণ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গ্রাম্যমহাজন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1143000"/>
            <a:ext cx="4191000" cy="5847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(খ) 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মধ্যমেয়াদি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4600" y="2438400"/>
            <a:ext cx="3962400" cy="193899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প্রদত্ত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বিশেষায়িত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বেসরকারি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বাজারের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আন্তর্জাতিক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Notched Right Arrow 6"/>
          <p:cNvSpPr/>
          <p:nvPr/>
        </p:nvSpPr>
        <p:spPr>
          <a:xfrm rot="5400000">
            <a:off x="4267200" y="1905000"/>
            <a:ext cx="457200" cy="3048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4572000"/>
            <a:ext cx="2971800" cy="4616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en-US" sz="2400" dirty="0" smtClean="0">
                <a:latin typeface="NikoshBAN" pitchFamily="2" charset="0"/>
                <a:cs typeface="NikoshBAN" pitchFamily="2" charset="0"/>
              </a:rPr>
              <a:t>(গ)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24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95600" y="5181600"/>
            <a:ext cx="2514600" cy="138499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9" grpId="0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371600"/>
            <a:ext cx="1905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দলীয়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276600"/>
            <a:ext cx="8153400" cy="95410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প্রাপ্যবিল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বাট্টাকরণ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প্রদেয়বিল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বাণিজ্যিক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1828800"/>
            <a:ext cx="8229600" cy="255454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65100" prst="coolSlant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তিন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হয়েছে।যথাঃ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(খ)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(গ)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1295400"/>
            <a:ext cx="1645920" cy="54864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none">
            <a:spAutoFit/>
          </a:bodyPr>
          <a:lstStyle/>
          <a:p>
            <a:r>
              <a:rPr lang="en-US" sz="44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ঋণ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362200"/>
            <a:ext cx="8153400" cy="341632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সাধারণত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মূল্যবান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মেশিনারিজ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দালান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কোঠা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জমিন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প্রয়োজনীয়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নির্বাহের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দীর্ঘসময়ের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জামানতের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বিপরীতে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দীর্ঘসময়ের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ব্যাংকগুলি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সুনাম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পরীমাণ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অতীত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পরিশোধের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বিষয়টি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বিছার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বিনিয়োগের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কারবারটির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পরিসর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বৃদ্ধি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কারখানা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নির্মাণ,বিল্ডিং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ধরণের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এছাড়া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উক্ত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বিনিয়োগ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ভবিষ্যতে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পর্যালোচনা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হয়।লাভ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প্রাক্কলন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বিবেচনা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ঋণদাতা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সন্তুষ্ট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হলেই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1447800"/>
            <a:ext cx="2114681" cy="70788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non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3048000"/>
            <a:ext cx="8153400" cy="267765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বা Debenture-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অংকের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কেটে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ছোট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খন্ডে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শেয়ারের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বিকল্প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গ্রহীতা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যেকোনো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মেয়াদের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নেওয়া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মুনাফা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নাহলেও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আগে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কারবারটি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ঋণদাতাদের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পরিশোধ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বাধ্য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থকে।ঋণ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পত্র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সুবিধা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সুদের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পূর্ব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নির্ধারিত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আর্থিক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ব্যবস্থাপকরা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দক্ষতার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সাথে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পরিকল্পনা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505200" y="1219200"/>
            <a:ext cx="1981200" cy="70788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(গ)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endParaRPr lang="en-US" sz="4000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133600"/>
            <a:ext cx="7848600" cy="4154984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অভিনব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পদ্ধতি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লিজিং।একটি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ব্যয়বহুল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মেশিন,যন্ত্রপাতি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যানবাহন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ইত্যাদির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তখন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সেগুলো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সরাসরি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মাধ্যমে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যায়।সেক্ষেত্রে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মেশিনটির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নির্দিষ্ট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হারে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ভাড়া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প্রদান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লিজকৃত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সম্পত্তি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যাক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৫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বছরের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নির্দষ্ট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ভাড়ার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বিনিময়ে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মেয়াদান্তে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মেশিনটি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আবার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ফেরত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দেয়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অর্থ্যা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ৎ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সম্পত্তির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কোম্পানির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কাছে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থাকে।লিজিংয়ের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ফলে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প্রতিষ্ঠানটিকে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নেওয়ার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অথবা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সঞ্চিতি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তহবিলেরও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লিজিং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95400"/>
            <a:ext cx="2133600" cy="923330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3276600"/>
            <a:ext cx="5410200" cy="2616101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মোহাম্মদ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আবুল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বশর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লক্ষ্মীয়ারা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,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সদর,ফেনি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মোবাইলঃ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০১৮১৯৭৫১০৭১</a:t>
            </a:r>
          </a:p>
          <a:p>
            <a:r>
              <a:rPr lang="en-US" sz="2000" dirty="0" smtClean="0">
                <a:latin typeface="NikoshBAN" pitchFamily="2" charset="0"/>
                <a:cs typeface="NikoshBAN" pitchFamily="2" charset="0"/>
              </a:rPr>
              <a:t>Email: basharlhsf@gmail.com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371600"/>
            <a:ext cx="1524000" cy="76944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67000" y="3352800"/>
            <a:ext cx="3429000" cy="17543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ক্ষুদ্র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371600"/>
            <a:ext cx="2362200" cy="830997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বাড়ীর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3657600"/>
            <a:ext cx="7620000" cy="954107"/>
          </a:xfrm>
          <a:prstGeom prst="rect">
            <a:avLst/>
          </a:prstGeom>
          <a:solidFill>
            <a:schemeClr val="bg2">
              <a:lumMod val="75000"/>
            </a:schemeClr>
          </a:soli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দীর্ঘমেয়াদী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?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বিস্তারিত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বিবরণ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দাও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609600"/>
            <a:ext cx="7696200" cy="1862048"/>
          </a:xfrm>
          <a:prstGeom prst="rect">
            <a:avLst/>
          </a:prstGeom>
          <a:solidFill>
            <a:schemeClr val="bg1"/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সকলকে</a:t>
            </a:r>
            <a:r>
              <a:rPr lang="en-US" sz="115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11500" dirty="0" err="1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15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0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743200"/>
            <a:ext cx="7696200" cy="37338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52800" y="1219200"/>
            <a:ext cx="2057400" cy="92333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01600" prst="riblet"/>
          </a:sp3d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38400" y="3276600"/>
            <a:ext cx="3810000" cy="156966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শ্রেণিঃ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দশম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বিষয়ঃ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ফিন্যান্স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ব্যাংকিং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আধ্যায়ঃ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দ্বিতীয়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971800"/>
            <a:ext cx="40386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3" name="Picture 2" descr="D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2971800"/>
            <a:ext cx="3733800" cy="32004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2667000" y="1295400"/>
            <a:ext cx="3733800" cy="830997"/>
          </a:xfrm>
          <a:prstGeom prst="rect">
            <a:avLst/>
          </a:prstGeom>
          <a:solidFill>
            <a:schemeClr val="bg2">
              <a:lumMod val="9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কর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3200400"/>
            <a:ext cx="3200400" cy="58477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শিক্ষার্থীরা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4200" y="1371600"/>
            <a:ext cx="219456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/>
              <a:t>শিখন</a:t>
            </a:r>
            <a:r>
              <a:rPr lang="en-US" sz="3600" dirty="0" smtClean="0"/>
              <a:t> </a:t>
            </a:r>
            <a:r>
              <a:rPr lang="en-US" sz="3600" dirty="0" err="1" smtClean="0"/>
              <a:t>ফল</a:t>
            </a:r>
            <a:endParaRPr lang="en-US" sz="3600" dirty="0"/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7543800" cy="138499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চিহ্নিত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দীর্ঘমেয়াদি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সমূহ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বিশ্লেষন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00400" y="1295400"/>
            <a:ext cx="2377440" cy="54864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153400" cy="26776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,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ব্যবস্থাপনা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বন্টনপ্রক্রিয়াকে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বুঝি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খানে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কাজটি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সুচারুরূপে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সম্পাদনের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সম্পর্কে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ধারণা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লাভ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করব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আছে।এই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বৈশিষ্ট্যর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কারণে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ব্যবসায়ের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পরিস্থিতিতে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বিভিন্ন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স্থায়ী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বিক্রি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দৈনন্দিন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প্রয়োজন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মেটানোর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জন্য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যেমনঃ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বাকিতে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কাঁচামাল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ক্রয়ের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সুযোগ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বা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স্বল্পমেয়াদী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ব্যাংক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ঋণ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নিয়েও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সংগ্রহ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করা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উচিত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429000" y="1295400"/>
            <a:ext cx="2133600" cy="76944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0" y="3505200"/>
            <a:ext cx="46482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প্রশ্নঃ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গুলি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লিখ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 flipH="1">
            <a:off x="1981200" y="1219200"/>
            <a:ext cx="4495800" cy="646331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বিভাগ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00200" y="3048000"/>
            <a:ext cx="457200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অর্থায়নের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যথাঃ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600200" y="4038600"/>
            <a:ext cx="28194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600200" y="4724400"/>
            <a:ext cx="2362200" cy="58477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বহিস্থ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33600" y="1295400"/>
            <a:ext cx="4114800" cy="646331"/>
          </a:xfrm>
          <a:prstGeom prst="rect">
            <a:avLst/>
          </a:prstGeom>
          <a:solidFill>
            <a:schemeClr val="bg1">
              <a:lumMod val="85000"/>
            </a:schemeClr>
          </a:solidFill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তহবিল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প্রকার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2362200"/>
            <a:ext cx="5943600" cy="120032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convex"/>
          </a:sp3d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600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3600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মুনাফাভিত্তিক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অভ্যন্ত্ররীণ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3886200"/>
            <a:ext cx="5105400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prst="slope"/>
          </a:sp3d>
        </p:spPr>
        <p:txBody>
          <a:bodyPr wrap="square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মালিকানা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ভিত্তিক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অভ্যন্তরীণ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উৎস</a:t>
            </a:r>
            <a:endParaRPr lang="en-US" sz="3200" dirty="0"/>
          </a:p>
        </p:txBody>
      </p:sp>
      <p:sp>
        <p:nvSpPr>
          <p:cNvPr id="7" name="Rectangle 6"/>
          <p:cNvSpPr/>
          <p:nvPr/>
        </p:nvSpPr>
        <p:spPr>
          <a:xfrm>
            <a:off x="1524000" y="4648200"/>
            <a:ext cx="3657600" cy="11387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মালিকের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মূলধন</a:t>
            </a:r>
            <a:endParaRPr lang="en-US" sz="32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v"/>
            </a:pP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atin typeface="NikoshBAN" pitchFamily="2" charset="0"/>
                <a:cs typeface="NikoshBAN" pitchFamily="2" charset="0"/>
              </a:rPr>
              <a:t>শেয়ার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414</TotalTime>
  <Words>768</Words>
  <Application>Microsoft Office PowerPoint</Application>
  <PresentationFormat>On-screen Show (4:3)</PresentationFormat>
  <Paragraphs>85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CTI191027</cp:lastModifiedBy>
  <cp:revision>202</cp:revision>
  <dcterms:created xsi:type="dcterms:W3CDTF">2006-08-16T00:00:00Z</dcterms:created>
  <dcterms:modified xsi:type="dcterms:W3CDTF">2020-07-07T07:35:26Z</dcterms:modified>
</cp:coreProperties>
</file>