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3" r:id="rId7"/>
    <p:sldId id="278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76" autoAdjust="0"/>
    <p:restoredTop sz="94660"/>
  </p:normalViewPr>
  <p:slideViewPr>
    <p:cSldViewPr>
      <p:cViewPr varScale="1">
        <p:scale>
          <a:sx n="68" d="100"/>
          <a:sy n="68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C184-3453-4E75-8FB2-2B82D2B3D01E}" type="datetimeFigureOut">
              <a:rPr lang="en-US" smtClean="0"/>
              <a:pPr/>
              <a:t>2020-07-06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8808-A1E9-42E6-8947-7C881AE3D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SAM_7828.JPG"/>
          <p:cNvPicPr>
            <a:picLocks noChangeAspect="1"/>
          </p:cNvPicPr>
          <p:nvPr userDrawn="1"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index__01.jpg"/>
          <p:cNvPicPr>
            <a:picLocks noChangeAspect="1"/>
          </p:cNvPicPr>
          <p:nvPr userDrawn="1"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330288"/>
            <a:ext cx="8839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4008" y="1061112"/>
            <a:ext cx="8803944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71736" y="1117976"/>
            <a:ext cx="8803944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 userDrawn="1"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413984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1009936" y="6400800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1605888" y="6414448"/>
            <a:ext cx="457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2201840" y="6414448"/>
            <a:ext cx="4572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797792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3393744" y="6400800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3989696" y="6400800"/>
            <a:ext cx="4572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4585648" y="6400800"/>
            <a:ext cx="4572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5181600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5777552" y="6400800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6373504" y="6400800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6969456" y="6395112"/>
            <a:ext cx="4572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7565408" y="6400800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8161360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5009" y="142327"/>
            <a:ext cx="55627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রাপত্তা</a:t>
            </a:r>
            <a:r>
              <a:rPr lang="bn-BD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spc="150" dirty="0" smtClean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autiful-rose-23717--rose-wallpaper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583" t="8889" r="4117" b="5556"/>
          <a:stretch>
            <a:fillRect/>
          </a:stretch>
        </p:blipFill>
        <p:spPr>
          <a:xfrm>
            <a:off x="2424660" y="2895600"/>
            <a:ext cx="4435168" cy="336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94220" y="1643920"/>
            <a:ext cx="2971800" cy="1219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219200" y="152877"/>
            <a:ext cx="6553200" cy="121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8534400" y="5791200"/>
            <a:ext cx="762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3646" t="22917" r="43558" b="33334"/>
          <a:stretch>
            <a:fillRect/>
          </a:stretch>
        </p:blipFill>
        <p:spPr bwMode="auto">
          <a:xfrm>
            <a:off x="4953000" y="533400"/>
            <a:ext cx="203200" cy="15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19590" y="3657600"/>
            <a:ext cx="3962400" cy="260829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তরঙ্গ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প্রত্যঙ্গের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740640" y="158271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আলট্রাসনোগ্রাফ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0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28200" y="126417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842570" y="386996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75870" y="3824990"/>
            <a:ext cx="3916180" cy="236220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ইসিজি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হৃদরোগ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4620720" y="146279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ইসিজি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48320" y="125043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751880" y="385497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55950" y="3718810"/>
            <a:ext cx="3962400" cy="2545830"/>
          </a:xfrm>
          <a:prstGeom prst="cloudCallout">
            <a:avLst>
              <a:gd name="adj1" fmla="val 56418"/>
              <a:gd name="adj2" fmla="val 371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অস্ত্রোপচার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693170" y="172262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endParaRPr lang="en-US" sz="40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813210" y="125043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814090" y="383998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84542" y="3597640"/>
            <a:ext cx="4419600" cy="2667000"/>
          </a:xfrm>
          <a:prstGeom prst="cloudCallout">
            <a:avLst>
              <a:gd name="adj1" fmla="val 57135"/>
              <a:gd name="adj2" fmla="val 342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ডিপথেরিয়া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হুপিংকাশি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হাম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ইনজেকশন</a:t>
            </a:r>
            <a:r>
              <a:rPr lang="en-US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621970" y="1561470"/>
            <a:ext cx="371506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টিকা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854440" y="1235440"/>
            <a:ext cx="3511296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135380" y="3851307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296" y="4293168"/>
            <a:ext cx="81772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অ্যান্টিবায়োটিক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ভয়ঙ্কর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টাইফয়েড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দুরারোগ্য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906780" y="1641408"/>
            <a:ext cx="3715060" cy="1524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অ্যান্টিবায়োটিক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endParaRPr lang="en-US" sz="32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633330" y="1395318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566410" y="2726960"/>
            <a:ext cx="2133600" cy="1981200"/>
          </a:xfrm>
          <a:prstGeom prst="star32">
            <a:avLst>
              <a:gd name="adj" fmla="val 34606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1286840" y="1814950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অ্যান্টিবায়োটিক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3556215" y="1174230"/>
            <a:ext cx="2021375" cy="1823250"/>
          </a:xfrm>
          <a:prstGeom prst="sun">
            <a:avLst>
              <a:gd name="adj" fmla="val 125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এক্স-রে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6" name="Sun 5"/>
          <p:cNvSpPr/>
          <p:nvPr/>
        </p:nvSpPr>
        <p:spPr>
          <a:xfrm>
            <a:off x="5662115" y="1816325"/>
            <a:ext cx="2209800" cy="1981200"/>
          </a:xfrm>
          <a:prstGeom prst="sun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আলট্রাসনোগ্রাফি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7" name="Sun 6"/>
          <p:cNvSpPr/>
          <p:nvPr/>
        </p:nvSpPr>
        <p:spPr>
          <a:xfrm>
            <a:off x="3563525" y="4327160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রশ্মি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1289615" y="3959625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টিকা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9" name="Sun 8"/>
          <p:cNvSpPr/>
          <p:nvPr/>
        </p:nvSpPr>
        <p:spPr>
          <a:xfrm>
            <a:off x="5653790" y="3979025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ইসিজি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3116" y="167390"/>
            <a:ext cx="22333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0482" y="118922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M_813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40570" y="1741360"/>
            <a:ext cx="293914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612488" y="4082320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৫৬ ও ৫৭ </a:t>
            </a:r>
            <a:endParaRPr lang="en-US" sz="44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631400" y="1250430"/>
            <a:ext cx="3876830" cy="258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27214" y="4016652"/>
            <a:ext cx="8305806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34975" indent="-434975"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f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34780" y="135536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24400" y="1355360"/>
            <a:ext cx="402336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67454" y="3977390"/>
            <a:ext cx="86818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322094" y="3961150"/>
            <a:ext cx="86818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0824" y="4894421"/>
            <a:ext cx="787858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32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020" y="83617"/>
            <a:ext cx="2577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76961"/>
            <a:ext cx="8305806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4" name="Picture 3" descr="mri_scanner-76628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667000" y="3352800"/>
            <a:ext cx="3932295" cy="262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72307"/>
            <a:ext cx="19704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spc="150" dirty="0" smtClean="0">
              <a:ln w="11430"/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77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3884" y="1516904"/>
            <a:ext cx="237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040" y="2726960"/>
            <a:ext cx="373050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চতুর্থ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পৃষ্ঠা: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৪৫ মিনিট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7094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83695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20296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56897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93498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230099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266700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303301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339902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376503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47219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83820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120421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57022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193623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30224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266825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03426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40027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376628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18344" y="1516904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9" name="32-Point Star 28"/>
          <p:cNvSpPr/>
          <p:nvPr/>
        </p:nvSpPr>
        <p:spPr>
          <a:xfrm>
            <a:off x="517910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32-Point Star 29"/>
          <p:cNvSpPr/>
          <p:nvPr/>
        </p:nvSpPr>
        <p:spPr>
          <a:xfrm>
            <a:off x="554511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2-Point Star 30"/>
          <p:cNvSpPr/>
          <p:nvPr/>
        </p:nvSpPr>
        <p:spPr>
          <a:xfrm>
            <a:off x="591112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2-Point Star 31"/>
          <p:cNvSpPr/>
          <p:nvPr/>
        </p:nvSpPr>
        <p:spPr>
          <a:xfrm>
            <a:off x="627713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-Point Star 32"/>
          <p:cNvSpPr/>
          <p:nvPr/>
        </p:nvSpPr>
        <p:spPr>
          <a:xfrm>
            <a:off x="664314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2-Point Star 33"/>
          <p:cNvSpPr/>
          <p:nvPr/>
        </p:nvSpPr>
        <p:spPr>
          <a:xfrm>
            <a:off x="700915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2-Point Star 34"/>
          <p:cNvSpPr/>
          <p:nvPr/>
        </p:nvSpPr>
        <p:spPr>
          <a:xfrm>
            <a:off x="737516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2-Point Star 35"/>
          <p:cNvSpPr/>
          <p:nvPr/>
        </p:nvSpPr>
        <p:spPr>
          <a:xfrm>
            <a:off x="774117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810718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2-Point Star 37"/>
          <p:cNvSpPr/>
          <p:nvPr/>
        </p:nvSpPr>
        <p:spPr>
          <a:xfrm>
            <a:off x="847319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2-Point Star 38"/>
          <p:cNvSpPr/>
          <p:nvPr/>
        </p:nvSpPr>
        <p:spPr>
          <a:xfrm>
            <a:off x="516536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2-Point Star 39"/>
          <p:cNvSpPr/>
          <p:nvPr/>
        </p:nvSpPr>
        <p:spPr>
          <a:xfrm>
            <a:off x="553137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32-Point Star 40"/>
          <p:cNvSpPr/>
          <p:nvPr/>
        </p:nvSpPr>
        <p:spPr>
          <a:xfrm>
            <a:off x="589738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32-Point Star 41"/>
          <p:cNvSpPr/>
          <p:nvPr/>
        </p:nvSpPr>
        <p:spPr>
          <a:xfrm>
            <a:off x="626339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32-Point Star 42"/>
          <p:cNvSpPr/>
          <p:nvPr/>
        </p:nvSpPr>
        <p:spPr>
          <a:xfrm>
            <a:off x="662940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32-Point Star 43"/>
          <p:cNvSpPr/>
          <p:nvPr/>
        </p:nvSpPr>
        <p:spPr>
          <a:xfrm>
            <a:off x="699541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32-Point Star 44"/>
          <p:cNvSpPr/>
          <p:nvPr/>
        </p:nvSpPr>
        <p:spPr>
          <a:xfrm>
            <a:off x="736142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772743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809344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32-Point Star 47"/>
          <p:cNvSpPr/>
          <p:nvPr/>
        </p:nvSpPr>
        <p:spPr>
          <a:xfrm>
            <a:off x="845945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1960" y="128587"/>
            <a:ext cx="2465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054900" y="201118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320320" y="201368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585740" y="202617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5849910" y="202742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graphics-flowers-5317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55" y="3641360"/>
            <a:ext cx="2428875" cy="25527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ri_scanner-76628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678180" y="132613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997360" y="91190"/>
            <a:ext cx="29129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bn-BD" sz="48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বিগুলো দেখ</a:t>
            </a:r>
            <a:endParaRPr lang="en-US" sz="4800" dirty="0"/>
          </a:p>
        </p:txBody>
      </p:sp>
      <p:pic>
        <p:nvPicPr>
          <p:cNvPr id="4" name="Picture 3" descr="operating_theatre-origina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661940" y="385497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athLab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853190" y="132613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94_Radiotherapy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868180" y="3884950"/>
            <a:ext cx="3429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9170" y="152400"/>
            <a:ext cx="2552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ঘোষণা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412171" y="1752600"/>
            <a:ext cx="4217229" cy="3961150"/>
          </a:xfrm>
          <a:prstGeom prst="star32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030" y="19737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847671"/>
            <a:ext cx="6873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/>
              <a:buChar char="Ü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9961" y="3143071"/>
            <a:ext cx="6924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/>
              <a:buChar char="Ü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        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4400" dirty="0"/>
          </a:p>
        </p:txBody>
      </p:sp>
      <p:pic>
        <p:nvPicPr>
          <p:cNvPr id="5" name="Picture 4" descr="bouque-source_3v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61" y="4596800"/>
            <a:ext cx="1143000" cy="1515439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500908" y="1318432"/>
            <a:ext cx="6057882" cy="3461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396603" y="4941201"/>
            <a:ext cx="6388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066800"/>
            <a:ext cx="3810000" cy="2472787"/>
            <a:chOff x="884420" y="986193"/>
            <a:chExt cx="3810000" cy="2472787"/>
          </a:xfrm>
        </p:grpSpPr>
        <p:sp>
          <p:nvSpPr>
            <p:cNvPr id="6" name="Rectangle 5"/>
            <p:cNvSpPr/>
            <p:nvPr/>
          </p:nvSpPr>
          <p:spPr>
            <a:xfrm>
              <a:off x="884420" y="1249180"/>
              <a:ext cx="3810000" cy="2209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text8copfffffy.png"/>
            <p:cNvPicPr>
              <a:picLocks noChangeAspect="1"/>
            </p:cNvPicPr>
            <p:nvPr/>
          </p:nvPicPr>
          <p:blipFill>
            <a:blip r:embed="rId2">
              <a:lum contrast="30000"/>
            </a:blip>
            <a:srcRect l="8401" t="27991" r="11189" b="27603"/>
            <a:stretch>
              <a:fillRect/>
            </a:stretch>
          </p:blipFill>
          <p:spPr>
            <a:xfrm rot="20996586">
              <a:off x="2013153" y="1810120"/>
              <a:ext cx="2668117" cy="1473438"/>
            </a:xfrm>
            <a:prstGeom prst="rect">
              <a:avLst/>
            </a:prstGeom>
          </p:spPr>
        </p:pic>
        <p:pic>
          <p:nvPicPr>
            <p:cNvPr id="5" name="Picture 4" descr="text8cophhhhhy.png"/>
            <p:cNvPicPr>
              <a:picLocks noChangeAspect="1"/>
            </p:cNvPicPr>
            <p:nvPr/>
          </p:nvPicPr>
          <p:blipFill>
            <a:blip r:embed="rId3">
              <a:lum contrast="30000"/>
            </a:blip>
            <a:srcRect l="27197" t="37999" r="29597" b="34398"/>
            <a:stretch>
              <a:fillRect/>
            </a:stretch>
          </p:blipFill>
          <p:spPr>
            <a:xfrm rot="18202669">
              <a:off x="1153485" y="1420170"/>
              <a:ext cx="2403563" cy="1535610"/>
            </a:xfrm>
            <a:prstGeom prst="rect">
              <a:avLst/>
            </a:prstGeom>
          </p:spPr>
        </p:pic>
      </p:grpSp>
      <p:sp>
        <p:nvSpPr>
          <p:cNvPr id="8" name="Cloud Callout 7"/>
          <p:cNvSpPr/>
          <p:nvPr/>
        </p:nvSpPr>
        <p:spPr>
          <a:xfrm>
            <a:off x="4709410" y="1915000"/>
            <a:ext cx="3475220" cy="110302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/>
          </a:p>
        </p:txBody>
      </p:sp>
      <p:sp>
        <p:nvSpPr>
          <p:cNvPr id="9" name="Cloud Callout 8"/>
          <p:cNvSpPr/>
          <p:nvPr/>
        </p:nvSpPr>
        <p:spPr>
          <a:xfrm>
            <a:off x="653320" y="3612630"/>
            <a:ext cx="3917430" cy="262203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  <a:p>
            <a:pPr algn="ctr"/>
            <a:endParaRPr lang="en-US" dirty="0"/>
          </a:p>
        </p:txBody>
      </p:sp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4841200" y="3729624"/>
            <a:ext cx="3876830" cy="2423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2286001" y="4859338"/>
            <a:ext cx="152400" cy="9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3190" y="1295400"/>
            <a:ext cx="3505200" cy="2133600"/>
            <a:chOff x="853190" y="1295400"/>
            <a:chExt cx="3505200" cy="2133600"/>
          </a:xfrm>
        </p:grpSpPr>
        <p:sp>
          <p:nvSpPr>
            <p:cNvPr id="8" name="Rectangle 7"/>
            <p:cNvSpPr/>
            <p:nvPr/>
          </p:nvSpPr>
          <p:spPr>
            <a:xfrm>
              <a:off x="853190" y="1295400"/>
              <a:ext cx="3505200" cy="2133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text8copy.png"/>
            <p:cNvPicPr>
              <a:picLocks noChangeAspect="1"/>
            </p:cNvPicPr>
            <p:nvPr/>
          </p:nvPicPr>
          <p:blipFill>
            <a:blip r:embed="rId2">
              <a:lum contrast="30000"/>
            </a:blip>
            <a:srcRect t="10501" b="11493"/>
            <a:stretch>
              <a:fillRect/>
            </a:stretch>
          </p:blipFill>
          <p:spPr>
            <a:xfrm>
              <a:off x="1295641" y="1311640"/>
              <a:ext cx="2696739" cy="210362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" name="Cloud Callout 3"/>
          <p:cNvSpPr/>
          <p:nvPr/>
        </p:nvSpPr>
        <p:spPr>
          <a:xfrm>
            <a:off x="4572000" y="1691390"/>
            <a:ext cx="3475220" cy="110302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স্টেথোস্কোপ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/>
          </a:p>
        </p:txBody>
      </p:sp>
      <p:sp>
        <p:nvSpPr>
          <p:cNvPr id="5" name="Cloud Callout 4"/>
          <p:cNvSpPr/>
          <p:nvPr/>
        </p:nvSpPr>
        <p:spPr>
          <a:xfrm>
            <a:off x="653320" y="3612630"/>
            <a:ext cx="3917430" cy="262203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হৃদযন্ত্রের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 smtClean="0"/>
          </a:p>
          <a:p>
            <a:pPr algn="ctr"/>
            <a:endParaRPr lang="en-US" dirty="0"/>
          </a:p>
        </p:txBody>
      </p:sp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841200" y="3648857"/>
            <a:ext cx="3876830" cy="2584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4890" y="288560"/>
            <a:ext cx="4865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প্রযুক্তির ব্যবহার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84550" y="3657600"/>
            <a:ext cx="3917430" cy="2622030"/>
          </a:xfrm>
          <a:prstGeom prst="cloudCallout">
            <a:avLst>
              <a:gd name="adj1" fmla="val 53155"/>
              <a:gd name="adj2" fmla="val 37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প্রত্যঙ্গের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753130" y="1676400"/>
            <a:ext cx="3475220" cy="110302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এক্স-রে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000" dirty="0" smtClean="0">
              <a:latin typeface="NikoshBAN" pitchFamily="2" charset="0"/>
            </a:endParaRPr>
          </a:p>
          <a:p>
            <a:pPr algn="ctr"/>
            <a:endParaRPr lang="en-US" sz="1600" dirty="0"/>
          </a:p>
        </p:txBody>
      </p:sp>
      <p:pic>
        <p:nvPicPr>
          <p:cNvPr id="5" name="Picture 4" descr="tf-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873170" y="122794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f-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848070" y="3839980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1" y="1600200"/>
            <a:ext cx="152400" cy="11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315</Words>
  <Application>Microsoft Office PowerPoint</Application>
  <PresentationFormat>On-screen Show (4:3)</PresentationFormat>
  <Paragraphs>99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ZCS</cp:lastModifiedBy>
  <cp:revision>111</cp:revision>
  <dcterms:created xsi:type="dcterms:W3CDTF">2013-07-14T14:29:55Z</dcterms:created>
  <dcterms:modified xsi:type="dcterms:W3CDTF">2020-07-05T20:34:06Z</dcterms:modified>
</cp:coreProperties>
</file>