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7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20A90-F034-4A45-A4F7-DC092D44E60A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E223FD-C367-41D4-956D-AF7A3E50BCA7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bn-IN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ব্যাকরণের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আলোচ্য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বিষয়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3F8EC1-F991-4C77-9877-EE2F4CDCFF50}" type="parTrans" cxnId="{B04EB619-F7B9-4739-A2A5-601C03785C68}">
      <dgm:prSet/>
      <dgm:spPr/>
      <dgm:t>
        <a:bodyPr/>
        <a:lstStyle/>
        <a:p>
          <a:endParaRPr lang="en-US"/>
        </a:p>
      </dgm:t>
    </dgm:pt>
    <dgm:pt modelId="{D7B4BF6D-5AE1-4934-A4F9-1106095641A9}" type="sibTrans" cxnId="{B04EB619-F7B9-4739-A2A5-601C03785C68}">
      <dgm:prSet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উপসর্গ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C62C999-2275-4E9F-8BB9-2DD1AC86F2F2}">
      <dgm:prSet phldrT="[Text]"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সন্ধি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E54F26-C5AD-44FF-90E9-1B465DEE1F4A}" type="parTrans" cxnId="{5F49250D-4C7D-4107-9DA6-C3452ACAB939}">
      <dgm:prSet/>
      <dgm:spPr/>
      <dgm:t>
        <a:bodyPr/>
        <a:lstStyle/>
        <a:p>
          <a:endParaRPr lang="en-US"/>
        </a:p>
      </dgm:t>
    </dgm:pt>
    <dgm:pt modelId="{D4EC62B9-83C8-4815-9770-2B3A91993590}" type="sibTrans" cxnId="{5F49250D-4C7D-4107-9DA6-C3452ACAB939}">
      <dgm:prSet custT="1"/>
      <dgm:spPr/>
      <dgm:t>
        <a:bodyPr/>
        <a:lstStyle/>
        <a:p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যতি</a:t>
          </a:r>
          <a:r>
            <a:rPr lang="en-US" sz="24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</a:t>
          </a:r>
          <a:endParaRPr lang="en-US" sz="2400" dirty="0" smtClean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9DA422-1838-4590-BFA4-26FFE159FD06}">
      <dgm:prSet phldrT="[Text]"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FF0788-1757-4068-854B-6635A085DAB5}" type="parTrans" cxnId="{0EF66E6F-DE57-4BCE-AA1E-4AB6393D92E9}">
      <dgm:prSet/>
      <dgm:spPr/>
      <dgm:t>
        <a:bodyPr/>
        <a:lstStyle/>
        <a:p>
          <a:endParaRPr lang="en-US"/>
        </a:p>
      </dgm:t>
    </dgm:pt>
    <dgm:pt modelId="{17FEE511-4129-459F-9555-76C8588078EC}" type="sibTrans" cxnId="{0EF66E6F-DE57-4BCE-AA1E-4AB6393D92E9}">
      <dgm:prSet custT="1"/>
      <dgm:spPr/>
      <dgm:t>
        <a:bodyPr/>
        <a:lstStyle/>
        <a:p>
          <a:r>
            <a:rPr lang="en-US" sz="2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B59667-4DCD-406F-B590-48DB4660FB30}" type="pres">
      <dgm:prSet presAssocID="{4C520A90-F034-4A45-A4F7-DC092D44E60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0DCFB36-C0EA-4187-A371-0B6C926C160E}" type="pres">
      <dgm:prSet presAssocID="{219DA422-1838-4590-BFA4-26FFE159FD06}" presName="composite" presStyleCnt="0"/>
      <dgm:spPr/>
    </dgm:pt>
    <dgm:pt modelId="{2D23C191-AE4D-46CC-8A1D-25FE413A55A9}" type="pres">
      <dgm:prSet presAssocID="{219DA422-1838-4590-BFA4-26FFE159FD0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72F37F-44CB-460F-8C5E-5B09D8415F4C}" type="pres">
      <dgm:prSet presAssocID="{219DA422-1838-4590-BFA4-26FFE159FD0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8F90600E-ECF9-4F9A-AAAA-7FB0D7D6F881}" type="pres">
      <dgm:prSet presAssocID="{219DA422-1838-4590-BFA4-26FFE159FD06}" presName="BalanceSpacing" presStyleCnt="0"/>
      <dgm:spPr/>
    </dgm:pt>
    <dgm:pt modelId="{370ED97F-6607-48A0-A699-00B5FB4E7614}" type="pres">
      <dgm:prSet presAssocID="{219DA422-1838-4590-BFA4-26FFE159FD06}" presName="BalanceSpacing1" presStyleCnt="0"/>
      <dgm:spPr/>
    </dgm:pt>
    <dgm:pt modelId="{300AF757-58A8-4AEF-A95E-DE22B897DEDB}" type="pres">
      <dgm:prSet presAssocID="{17FEE511-4129-459F-9555-76C8588078EC}" presName="Accent1Text" presStyleLbl="node1" presStyleIdx="1" presStyleCnt="6"/>
      <dgm:spPr/>
      <dgm:t>
        <a:bodyPr/>
        <a:lstStyle/>
        <a:p>
          <a:endParaRPr lang="en-US"/>
        </a:p>
      </dgm:t>
    </dgm:pt>
    <dgm:pt modelId="{E81C90ED-0179-4D88-9D52-B919335E128D}" type="pres">
      <dgm:prSet presAssocID="{17FEE511-4129-459F-9555-76C8588078EC}" presName="spaceBetweenRectangles" presStyleCnt="0"/>
      <dgm:spPr/>
    </dgm:pt>
    <dgm:pt modelId="{5ED03501-B758-4560-A28A-B5E3F1542E6E}" type="pres">
      <dgm:prSet presAssocID="{F9E223FD-C367-41D4-956D-AF7A3E50BCA7}" presName="composite" presStyleCnt="0"/>
      <dgm:spPr/>
    </dgm:pt>
    <dgm:pt modelId="{4771A746-BA87-4189-8093-840AF8A86D53}" type="pres">
      <dgm:prSet presAssocID="{F9E223FD-C367-41D4-956D-AF7A3E50BCA7}" presName="Parent1" presStyleLbl="node1" presStyleIdx="2" presStyleCnt="6" custScaleX="1147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DA81B-48DA-4A3A-B634-A0319824ACF9}" type="pres">
      <dgm:prSet presAssocID="{F9E223FD-C367-41D4-956D-AF7A3E50BCA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31CE40C-423D-4D6A-9048-064455B383BF}" type="pres">
      <dgm:prSet presAssocID="{F9E223FD-C367-41D4-956D-AF7A3E50BCA7}" presName="BalanceSpacing" presStyleCnt="0"/>
      <dgm:spPr/>
    </dgm:pt>
    <dgm:pt modelId="{853439DE-DD61-4B93-B608-0623885515E9}" type="pres">
      <dgm:prSet presAssocID="{F9E223FD-C367-41D4-956D-AF7A3E50BCA7}" presName="BalanceSpacing1" presStyleCnt="0"/>
      <dgm:spPr/>
    </dgm:pt>
    <dgm:pt modelId="{868A2BF0-43BC-428E-B300-880FB5CEDE1E}" type="pres">
      <dgm:prSet presAssocID="{D7B4BF6D-5AE1-4934-A4F9-1106095641A9}" presName="Accent1Text" presStyleLbl="node1" presStyleIdx="3" presStyleCnt="6"/>
      <dgm:spPr/>
      <dgm:t>
        <a:bodyPr/>
        <a:lstStyle/>
        <a:p>
          <a:endParaRPr lang="en-US"/>
        </a:p>
      </dgm:t>
    </dgm:pt>
    <dgm:pt modelId="{80E799FD-0400-468F-9506-86975B2B7381}" type="pres">
      <dgm:prSet presAssocID="{D7B4BF6D-5AE1-4934-A4F9-1106095641A9}" presName="spaceBetweenRectangles" presStyleCnt="0"/>
      <dgm:spPr/>
    </dgm:pt>
    <dgm:pt modelId="{C3135874-C3F3-43E2-817D-B371742B5C6E}" type="pres">
      <dgm:prSet presAssocID="{8C62C999-2275-4E9F-8BB9-2DD1AC86F2F2}" presName="composite" presStyleCnt="0"/>
      <dgm:spPr/>
    </dgm:pt>
    <dgm:pt modelId="{94807A62-0B07-4568-A071-0FE7E9205525}" type="pres">
      <dgm:prSet presAssocID="{8C62C999-2275-4E9F-8BB9-2DD1AC86F2F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00FB0-9E0E-4A53-89F1-32C216C91A8A}" type="pres">
      <dgm:prSet presAssocID="{8C62C999-2275-4E9F-8BB9-2DD1AC86F2F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BC68A0AA-BCEA-4991-A234-89D3058D3D80}" type="pres">
      <dgm:prSet presAssocID="{8C62C999-2275-4E9F-8BB9-2DD1AC86F2F2}" presName="BalanceSpacing" presStyleCnt="0"/>
      <dgm:spPr/>
    </dgm:pt>
    <dgm:pt modelId="{76A30605-89A5-4708-B45D-41D3E95343ED}" type="pres">
      <dgm:prSet presAssocID="{8C62C999-2275-4E9F-8BB9-2DD1AC86F2F2}" presName="BalanceSpacing1" presStyleCnt="0"/>
      <dgm:spPr/>
    </dgm:pt>
    <dgm:pt modelId="{78E5A2EE-405D-4493-8795-E57B1E458AA2}" type="pres">
      <dgm:prSet presAssocID="{D4EC62B9-83C8-4815-9770-2B3A91993590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57F4D443-84F5-4FCE-81CE-983E1D659BF5}" type="presOf" srcId="{219DA422-1838-4590-BFA4-26FFE159FD06}" destId="{2D23C191-AE4D-46CC-8A1D-25FE413A55A9}" srcOrd="0" destOrd="0" presId="urn:microsoft.com/office/officeart/2008/layout/AlternatingHexagons"/>
    <dgm:cxn modelId="{08AA9727-3CF5-47DF-98F9-A3C200B96C00}" type="presOf" srcId="{17FEE511-4129-459F-9555-76C8588078EC}" destId="{300AF757-58A8-4AEF-A95E-DE22B897DEDB}" srcOrd="0" destOrd="0" presId="urn:microsoft.com/office/officeart/2008/layout/AlternatingHexagons"/>
    <dgm:cxn modelId="{7A2B59B0-8124-4A1C-BD86-DB7CB1C296F0}" type="presOf" srcId="{8C62C999-2275-4E9F-8BB9-2DD1AC86F2F2}" destId="{94807A62-0B07-4568-A071-0FE7E9205525}" srcOrd="0" destOrd="0" presId="urn:microsoft.com/office/officeart/2008/layout/AlternatingHexagons"/>
    <dgm:cxn modelId="{5BDDECFA-1C6B-4365-AD92-742A2BDF2B92}" type="presOf" srcId="{D4EC62B9-83C8-4815-9770-2B3A91993590}" destId="{78E5A2EE-405D-4493-8795-E57B1E458AA2}" srcOrd="0" destOrd="0" presId="urn:microsoft.com/office/officeart/2008/layout/AlternatingHexagons"/>
    <dgm:cxn modelId="{26B2E4F0-2F1B-4589-B4FF-3BFFC0E40FD1}" type="presOf" srcId="{4C520A90-F034-4A45-A4F7-DC092D44E60A}" destId="{BEB59667-4DCD-406F-B590-48DB4660FB30}" srcOrd="0" destOrd="0" presId="urn:microsoft.com/office/officeart/2008/layout/AlternatingHexagons"/>
    <dgm:cxn modelId="{BE7A6E4A-BD86-43F2-9AA4-E29DBFD5C546}" type="presOf" srcId="{F9E223FD-C367-41D4-956D-AF7A3E50BCA7}" destId="{4771A746-BA87-4189-8093-840AF8A86D53}" srcOrd="0" destOrd="0" presId="urn:microsoft.com/office/officeart/2008/layout/AlternatingHexagons"/>
    <dgm:cxn modelId="{B04EB619-F7B9-4739-A2A5-601C03785C68}" srcId="{4C520A90-F034-4A45-A4F7-DC092D44E60A}" destId="{F9E223FD-C367-41D4-956D-AF7A3E50BCA7}" srcOrd="1" destOrd="0" parTransId="{D53F8EC1-F991-4C77-9877-EE2F4CDCFF50}" sibTransId="{D7B4BF6D-5AE1-4934-A4F9-1106095641A9}"/>
    <dgm:cxn modelId="{5F49250D-4C7D-4107-9DA6-C3452ACAB939}" srcId="{4C520A90-F034-4A45-A4F7-DC092D44E60A}" destId="{8C62C999-2275-4E9F-8BB9-2DD1AC86F2F2}" srcOrd="2" destOrd="0" parTransId="{81E54F26-C5AD-44FF-90E9-1B465DEE1F4A}" sibTransId="{D4EC62B9-83C8-4815-9770-2B3A91993590}"/>
    <dgm:cxn modelId="{0EF66E6F-DE57-4BCE-AA1E-4AB6393D92E9}" srcId="{4C520A90-F034-4A45-A4F7-DC092D44E60A}" destId="{219DA422-1838-4590-BFA4-26FFE159FD06}" srcOrd="0" destOrd="0" parTransId="{0DFF0788-1757-4068-854B-6635A085DAB5}" sibTransId="{17FEE511-4129-459F-9555-76C8588078EC}"/>
    <dgm:cxn modelId="{EE4118B2-AC27-49DD-ADDF-17D6525EB502}" type="presOf" srcId="{D7B4BF6D-5AE1-4934-A4F9-1106095641A9}" destId="{868A2BF0-43BC-428E-B300-880FB5CEDE1E}" srcOrd="0" destOrd="0" presId="urn:microsoft.com/office/officeart/2008/layout/AlternatingHexagons"/>
    <dgm:cxn modelId="{688EA664-3795-4688-9FBA-FA9C6EC816B1}" type="presParOf" srcId="{BEB59667-4DCD-406F-B590-48DB4660FB30}" destId="{E0DCFB36-C0EA-4187-A371-0B6C926C160E}" srcOrd="0" destOrd="0" presId="urn:microsoft.com/office/officeart/2008/layout/AlternatingHexagons"/>
    <dgm:cxn modelId="{336BB15C-D915-42FE-BB77-F92462215111}" type="presParOf" srcId="{E0DCFB36-C0EA-4187-A371-0B6C926C160E}" destId="{2D23C191-AE4D-46CC-8A1D-25FE413A55A9}" srcOrd="0" destOrd="0" presId="urn:microsoft.com/office/officeart/2008/layout/AlternatingHexagons"/>
    <dgm:cxn modelId="{FB04FB7C-0E77-4E01-A71F-A8D6CDB97F46}" type="presParOf" srcId="{E0DCFB36-C0EA-4187-A371-0B6C926C160E}" destId="{0772F37F-44CB-460F-8C5E-5B09D8415F4C}" srcOrd="1" destOrd="0" presId="urn:microsoft.com/office/officeart/2008/layout/AlternatingHexagons"/>
    <dgm:cxn modelId="{BD5B72C3-3AEE-43AD-B367-114859708FB0}" type="presParOf" srcId="{E0DCFB36-C0EA-4187-A371-0B6C926C160E}" destId="{8F90600E-ECF9-4F9A-AAAA-7FB0D7D6F881}" srcOrd="2" destOrd="0" presId="urn:microsoft.com/office/officeart/2008/layout/AlternatingHexagons"/>
    <dgm:cxn modelId="{3AF909EC-C235-4CAE-90CC-EA1A6EDD5F97}" type="presParOf" srcId="{E0DCFB36-C0EA-4187-A371-0B6C926C160E}" destId="{370ED97F-6607-48A0-A699-00B5FB4E7614}" srcOrd="3" destOrd="0" presId="urn:microsoft.com/office/officeart/2008/layout/AlternatingHexagons"/>
    <dgm:cxn modelId="{F989CBFC-6A38-4DC0-8B8F-17F74558EB92}" type="presParOf" srcId="{E0DCFB36-C0EA-4187-A371-0B6C926C160E}" destId="{300AF757-58A8-4AEF-A95E-DE22B897DEDB}" srcOrd="4" destOrd="0" presId="urn:microsoft.com/office/officeart/2008/layout/AlternatingHexagons"/>
    <dgm:cxn modelId="{5AB32AF2-B640-4FD4-A9CF-F7D7C6E64B4A}" type="presParOf" srcId="{BEB59667-4DCD-406F-B590-48DB4660FB30}" destId="{E81C90ED-0179-4D88-9D52-B919335E128D}" srcOrd="1" destOrd="0" presId="urn:microsoft.com/office/officeart/2008/layout/AlternatingHexagons"/>
    <dgm:cxn modelId="{3A7E3364-91EF-4909-9094-012D1EA2B1C6}" type="presParOf" srcId="{BEB59667-4DCD-406F-B590-48DB4660FB30}" destId="{5ED03501-B758-4560-A28A-B5E3F1542E6E}" srcOrd="2" destOrd="0" presId="urn:microsoft.com/office/officeart/2008/layout/AlternatingHexagons"/>
    <dgm:cxn modelId="{39FE9D38-D7CA-4CE8-B19E-E8024A05C57B}" type="presParOf" srcId="{5ED03501-B758-4560-A28A-B5E3F1542E6E}" destId="{4771A746-BA87-4189-8093-840AF8A86D53}" srcOrd="0" destOrd="0" presId="urn:microsoft.com/office/officeart/2008/layout/AlternatingHexagons"/>
    <dgm:cxn modelId="{2B41BA66-82D8-41FB-A21C-F8D48362D3DD}" type="presParOf" srcId="{5ED03501-B758-4560-A28A-B5E3F1542E6E}" destId="{5E1DA81B-48DA-4A3A-B634-A0319824ACF9}" srcOrd="1" destOrd="0" presId="urn:microsoft.com/office/officeart/2008/layout/AlternatingHexagons"/>
    <dgm:cxn modelId="{74341AD6-AB03-45FC-B023-D6DDD6229FF7}" type="presParOf" srcId="{5ED03501-B758-4560-A28A-B5E3F1542E6E}" destId="{531CE40C-423D-4D6A-9048-064455B383BF}" srcOrd="2" destOrd="0" presId="urn:microsoft.com/office/officeart/2008/layout/AlternatingHexagons"/>
    <dgm:cxn modelId="{C5110B75-09D5-4E74-A21F-7F660FC4FC73}" type="presParOf" srcId="{5ED03501-B758-4560-A28A-B5E3F1542E6E}" destId="{853439DE-DD61-4B93-B608-0623885515E9}" srcOrd="3" destOrd="0" presId="urn:microsoft.com/office/officeart/2008/layout/AlternatingHexagons"/>
    <dgm:cxn modelId="{64C323E1-7BA0-4476-AE7A-1CC16E7CAB54}" type="presParOf" srcId="{5ED03501-B758-4560-A28A-B5E3F1542E6E}" destId="{868A2BF0-43BC-428E-B300-880FB5CEDE1E}" srcOrd="4" destOrd="0" presId="urn:microsoft.com/office/officeart/2008/layout/AlternatingHexagons"/>
    <dgm:cxn modelId="{745DB9E0-F71C-46F6-BA12-ECA5EB3B1207}" type="presParOf" srcId="{BEB59667-4DCD-406F-B590-48DB4660FB30}" destId="{80E799FD-0400-468F-9506-86975B2B7381}" srcOrd="3" destOrd="0" presId="urn:microsoft.com/office/officeart/2008/layout/AlternatingHexagons"/>
    <dgm:cxn modelId="{7736F5BE-F421-452B-80B2-80B83AE9CA06}" type="presParOf" srcId="{BEB59667-4DCD-406F-B590-48DB4660FB30}" destId="{C3135874-C3F3-43E2-817D-B371742B5C6E}" srcOrd="4" destOrd="0" presId="urn:microsoft.com/office/officeart/2008/layout/AlternatingHexagons"/>
    <dgm:cxn modelId="{0F7BEAD6-ABDA-43AB-8EFF-A7293473A0E6}" type="presParOf" srcId="{C3135874-C3F3-43E2-817D-B371742B5C6E}" destId="{94807A62-0B07-4568-A071-0FE7E9205525}" srcOrd="0" destOrd="0" presId="urn:microsoft.com/office/officeart/2008/layout/AlternatingHexagons"/>
    <dgm:cxn modelId="{A0ACE743-B481-4664-82D6-B53CDE78706F}" type="presParOf" srcId="{C3135874-C3F3-43E2-817D-B371742B5C6E}" destId="{F9A00FB0-9E0E-4A53-89F1-32C216C91A8A}" srcOrd="1" destOrd="0" presId="urn:microsoft.com/office/officeart/2008/layout/AlternatingHexagons"/>
    <dgm:cxn modelId="{25E19760-4CEF-4126-810E-E8DDBA131DDD}" type="presParOf" srcId="{C3135874-C3F3-43E2-817D-B371742B5C6E}" destId="{BC68A0AA-BCEA-4991-A234-89D3058D3D80}" srcOrd="2" destOrd="0" presId="urn:microsoft.com/office/officeart/2008/layout/AlternatingHexagons"/>
    <dgm:cxn modelId="{6CB4A4AC-5BA4-4F9E-9416-C0FAEA68B4DA}" type="presParOf" srcId="{C3135874-C3F3-43E2-817D-B371742B5C6E}" destId="{76A30605-89A5-4708-B45D-41D3E95343ED}" srcOrd="3" destOrd="0" presId="urn:microsoft.com/office/officeart/2008/layout/AlternatingHexagons"/>
    <dgm:cxn modelId="{B1E49952-145B-4D29-A566-E867F4ED314E}" type="presParOf" srcId="{C3135874-C3F3-43E2-817D-B371742B5C6E}" destId="{78E5A2EE-405D-4493-8795-E57B1E458AA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3C191-AE4D-46CC-8A1D-25FE413A55A9}">
      <dsp:nvSpPr>
        <dsp:cNvPr id="0" name=""/>
        <dsp:cNvSpPr/>
      </dsp:nvSpPr>
      <dsp:spPr>
        <a:xfrm rot="5400000">
          <a:off x="3008516" y="252397"/>
          <a:ext cx="1973626" cy="17170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ধ্বনি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3404376" y="431668"/>
        <a:ext cx="1181906" cy="1358512"/>
      </dsp:txXfrm>
    </dsp:sp>
    <dsp:sp modelId="{0772F37F-44CB-460F-8C5E-5B09D8415F4C}">
      <dsp:nvSpPr>
        <dsp:cNvPr id="0" name=""/>
        <dsp:cNvSpPr/>
      </dsp:nvSpPr>
      <dsp:spPr>
        <a:xfrm>
          <a:off x="4905960" y="518836"/>
          <a:ext cx="2202566" cy="11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AF757-58A8-4AEF-A95E-DE22B897DEDB}">
      <dsp:nvSpPr>
        <dsp:cNvPr id="0" name=""/>
        <dsp:cNvSpPr/>
      </dsp:nvSpPr>
      <dsp:spPr>
        <a:xfrm rot="5400000">
          <a:off x="1154096" y="252397"/>
          <a:ext cx="1973626" cy="17170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কারক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49956" y="431668"/>
        <a:ext cx="1181906" cy="1358512"/>
      </dsp:txXfrm>
    </dsp:sp>
    <dsp:sp modelId="{4771A746-BA87-4189-8093-840AF8A86D53}">
      <dsp:nvSpPr>
        <dsp:cNvPr id="0" name=""/>
        <dsp:cNvSpPr/>
      </dsp:nvSpPr>
      <dsp:spPr>
        <a:xfrm rot="5400000">
          <a:off x="2077753" y="1800763"/>
          <a:ext cx="1973626" cy="1970749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বাংলা</a:t>
          </a:r>
          <a:r>
            <a:rPr lang="bn-IN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ব্যাকরণের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আলোচ্য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বিষয়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2407410" y="2128023"/>
        <a:ext cx="1314311" cy="1316230"/>
      </dsp:txXfrm>
    </dsp:sp>
    <dsp:sp modelId="{5E1DA81B-48DA-4A3A-B634-A0319824ACF9}">
      <dsp:nvSpPr>
        <dsp:cNvPr id="0" name=""/>
        <dsp:cNvSpPr/>
      </dsp:nvSpPr>
      <dsp:spPr>
        <a:xfrm>
          <a:off x="3472" y="2194050"/>
          <a:ext cx="2131516" cy="11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A2BF0-43BC-428E-B300-880FB5CEDE1E}">
      <dsp:nvSpPr>
        <dsp:cNvPr id="0" name=""/>
        <dsp:cNvSpPr/>
      </dsp:nvSpPr>
      <dsp:spPr>
        <a:xfrm rot="5400000">
          <a:off x="3932173" y="1927611"/>
          <a:ext cx="1973626" cy="17170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উপসর্গ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4328033" y="2106882"/>
        <a:ext cx="1181906" cy="1358512"/>
      </dsp:txXfrm>
    </dsp:sp>
    <dsp:sp modelId="{94807A62-0B07-4568-A071-0FE7E9205525}">
      <dsp:nvSpPr>
        <dsp:cNvPr id="0" name=""/>
        <dsp:cNvSpPr/>
      </dsp:nvSpPr>
      <dsp:spPr>
        <a:xfrm rot="5400000">
          <a:off x="3008516" y="3602825"/>
          <a:ext cx="1973626" cy="17170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সন্ধি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3404376" y="3782096"/>
        <a:ext cx="1181906" cy="1358512"/>
      </dsp:txXfrm>
    </dsp:sp>
    <dsp:sp modelId="{F9A00FB0-9E0E-4A53-89F1-32C216C91A8A}">
      <dsp:nvSpPr>
        <dsp:cNvPr id="0" name=""/>
        <dsp:cNvSpPr/>
      </dsp:nvSpPr>
      <dsp:spPr>
        <a:xfrm>
          <a:off x="4905960" y="3869264"/>
          <a:ext cx="2202566" cy="1184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5A2EE-405D-4493-8795-E57B1E458AA2}">
      <dsp:nvSpPr>
        <dsp:cNvPr id="0" name=""/>
        <dsp:cNvSpPr/>
      </dsp:nvSpPr>
      <dsp:spPr>
        <a:xfrm rot="5400000">
          <a:off x="1154096" y="3602825"/>
          <a:ext cx="1973626" cy="171705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যতি</a:t>
          </a:r>
          <a:r>
            <a:rPr lang="en-US" sz="2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চিহ্ন</a:t>
          </a:r>
          <a:endParaRPr lang="en-US" sz="2400" kern="1200" dirty="0" smtClean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-5400000">
        <a:off x="1549956" y="3782096"/>
        <a:ext cx="1181906" cy="1358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8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0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9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7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4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2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8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6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89356-9CD5-4CAD-85A6-9CEFC90A2900}" type="datetimeFigureOut">
              <a:rPr lang="en-US" smtClean="0"/>
              <a:t>04-Apr-20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849B-B8B3-4F77-839B-F9F12BBFB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5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jurul.atph@gma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" y="377371"/>
            <a:ext cx="10347074" cy="5820229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20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171" y="636104"/>
            <a:ext cx="10000343" cy="54476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বিরাম চিহ্ন ব্যাকরণের কোথায় আলোচিত হয়?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২। পুরুষ             “                                  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বাক্য সংকোচন  “	 	          ?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98643" y="1073426"/>
            <a:ext cx="73549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bn-IN" dirty="0" smtClean="0"/>
              <a:t>                                        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ধন্যবাদ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88" y="1789043"/>
            <a:ext cx="10287881" cy="44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0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" y="548640"/>
            <a:ext cx="4923693" cy="517064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মুঞ্জুরুল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বিএ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অনার্স,এমএ,বিএড,বিপিএড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পাটুলীপাড়া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ভাঙ্গুড়া,পাবনা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monjurul.atph@gmail.com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0229" y="435429"/>
            <a:ext cx="5706752" cy="529375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নবম-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 প্রথম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দ্বিতীয় পরিচ্ছেদ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সময়ঃ ৪৫ মিনিট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তাং-০৫/০৪/২০২০ ইং 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806376" y="812800"/>
            <a:ext cx="2720606" cy="2989943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97357" y="1099929"/>
            <a:ext cx="1592096" cy="1512641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1486" y="980661"/>
            <a:ext cx="5341257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নিচের মাইন্ড ম্যাপিংটি দেখি ও  প্রশ্ন গুলোর উত্তর জানার চেষ্টা করি 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তোমরা কি বলতে পারবে-</a:t>
            </a:r>
          </a:p>
          <a:p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আলোচ্য বিষয় বলতে কী বোঝায়?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সমাস ব্যাকরণের কোন অংশে আলোচিত হয়?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যতি চিহ্ন কোথায় আলোচিত হয়?</a:t>
            </a:r>
          </a:p>
          <a:p>
            <a:endParaRPr lang="bn-IN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26671772"/>
              </p:ext>
            </p:extLst>
          </p:nvPr>
        </p:nvGraphicFramePr>
        <p:xfrm>
          <a:off x="4789714" y="566057"/>
          <a:ext cx="7112000" cy="5572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31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371" y="940902"/>
            <a:ext cx="10450286" cy="55707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endParaRPr lang="bn-IN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আজকের পাঠের বিষয়</a:t>
            </a:r>
          </a:p>
          <a:p>
            <a:endParaRPr lang="bn-IN" sz="4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 ব্যাকরণ ও এর আলোচ্য বিষয়।</a:t>
            </a:r>
          </a:p>
          <a:p>
            <a:pPr algn="r"/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দ্বিতীয় পরিচ্ছেদ –পৃষ্ঠা নং-০৮</a:t>
            </a: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658" y="478971"/>
            <a:ext cx="10176718" cy="230832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2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endParaRPr lang="en-US" sz="2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টপিক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ধ্বনি,সমাস,কারক,সন্ধি,উপস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র্গ,অনুসর্গ ইত্যাদি।</a:t>
            </a: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মূলত ব্যাকরণের কোথায় কোথায় আলোচিত হয় সেটাই ব্যাকরণের আলোচ্য বিষয়।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658" y="3114261"/>
            <a:ext cx="10176718" cy="29238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আমরা সাধারণত মনের ভাব প্রকাশ করি ভাষার মাধ্যমে আর এই ভাষা চারটি প্রক্রিয়ায় সম্পন্ন হয়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ধ্বনি তত্ত্ব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বাক্য তত্ত্ব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অর্থ তত্ত্ব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রূপ বা শব্দ তত্ত্ব।</a:t>
            </a: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কয়েকটি বাক্যের মাধ্যমে আলোচ্য বিষয় সমূহ মনে রাখবো।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6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086" y="406399"/>
            <a:ext cx="10798628" cy="39703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ধ্বনি তত্ত্বের আলোচ্য বিষয়ঃ ( মাহেন্দ্র সিং ধ্বনি)                             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ধ্বনি ণ ও ষ এর সাথে সন্ধি করলো।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5086" y="2849217"/>
            <a:ext cx="10614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48114" y="2849216"/>
            <a:ext cx="856343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ণ-ত্ব</a:t>
            </a: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564835" y="2849217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ষ-ত্ব বিধা 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01478" y="2849217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20800" y="4810539"/>
            <a:ext cx="7332807" cy="181588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        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সুতরাং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ধ্বনি,ণ-ত্ব-ষ-ত্ব বিধান ,ও সন্ধি ব্যাকরণের ধ্বনি তত্ত্বে আলোচিত হয়।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742122" y="1494971"/>
            <a:ext cx="57867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598465" y="1480455"/>
            <a:ext cx="14703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264228" y="1465939"/>
            <a:ext cx="20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4022035" y="1465935"/>
            <a:ext cx="457200" cy="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Down Arrow 59"/>
          <p:cNvSpPr/>
          <p:nvPr/>
        </p:nvSpPr>
        <p:spPr>
          <a:xfrm>
            <a:off x="859833" y="1507878"/>
            <a:ext cx="359367" cy="1341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Down Arrow 60"/>
          <p:cNvSpPr/>
          <p:nvPr/>
        </p:nvSpPr>
        <p:spPr>
          <a:xfrm rot="20217416">
            <a:off x="1786589" y="1491417"/>
            <a:ext cx="373877" cy="1331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Down Arrow 61"/>
          <p:cNvSpPr/>
          <p:nvPr/>
        </p:nvSpPr>
        <p:spPr>
          <a:xfrm rot="19033640">
            <a:off x="2753753" y="1316652"/>
            <a:ext cx="387696" cy="1692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Down Arrow 62"/>
          <p:cNvSpPr/>
          <p:nvPr/>
        </p:nvSpPr>
        <p:spPr>
          <a:xfrm rot="19111721">
            <a:off x="4443377" y="1357853"/>
            <a:ext cx="402155" cy="1612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232230"/>
            <a:ext cx="11219543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বাক্য তত্ত্বের আলোচ্য বিষয়ঃ</a:t>
            </a:r>
          </a:p>
          <a:p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বার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একটাই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যতি চিহ্ন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বাচ্য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বাগধারা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বাচ্য সংকোচন</a:t>
            </a: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কথায় প্রকাশ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উক্তি।</a:t>
            </a:r>
          </a:p>
          <a:p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অর্থাৎ বাক্য তত্ত্বে যতি চিহ্ন,বাচ্য, বাগধারা, বাক্য সংকোচন,এক কথায় প্রকাশ ও উক্তি এই ৬টি বিষয় আলোচিত হয়।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 rot="20454770">
            <a:off x="740806" y="1446029"/>
            <a:ext cx="188371" cy="9177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74058" y="1440458"/>
            <a:ext cx="1640113" cy="928912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68714" y="1451431"/>
            <a:ext cx="1690914" cy="91793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20686" y="1440458"/>
            <a:ext cx="2714171" cy="93988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192304" y="1451431"/>
            <a:ext cx="2352153" cy="230776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238171" y="1451431"/>
            <a:ext cx="3824724" cy="21371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9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743" y="304799"/>
            <a:ext cx="10191553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৩। অর্থ তত্ত্বের আলোচ্য বিষয়ঃ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ব্যাকরণের কোন টপিকের মধ্যে যদি অর্থ শব্দটি লুকিয়ে থাকে তবে সেটা অর্থ  তত্ত্ব হবে। যেমনঃ শব্দার্থ, মুখার্থ,গৈণার্থ ইত্যাদি।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/>
          </a:p>
          <a:p>
            <a:endParaRPr lang="bn-IN" sz="3200" dirty="0"/>
          </a:p>
          <a:p>
            <a:endParaRPr lang="bn-IN" sz="3200" dirty="0" smtClean="0"/>
          </a:p>
          <a:p>
            <a:endParaRPr lang="bn-IN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24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7600" y="246743"/>
            <a:ext cx="9563652" cy="58785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      </a:t>
            </a:r>
          </a:p>
          <a:p>
            <a:r>
              <a:rPr lang="bn-IN" sz="3200" dirty="0" smtClean="0"/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রূপ বা শব্দ তত্ত্বের আলোচ্য বিষয়ঃ</a:t>
            </a: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ব্যাকরণের অন্য সবগুলো টপিক রূপ বা শব্দ তত্ত্বে আলোচিত হয়। যেমনঃ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সমাস,প্রত্যয়,বিভক্তি,অনুসর্গ,উপসর্গ ইত্যাদি । যেহুত এগুলো ঐ তিন্টির মধ্যে ছিলোনা   তাই এগুলো অবশ্যই রূপ বা শব্দ তত্ত্বে আলোচিত হবে।</a:t>
            </a: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43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383</Words>
  <Application>Microsoft Office PowerPoint</Application>
  <PresentationFormat>Widescreen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31</cp:revision>
  <dcterms:created xsi:type="dcterms:W3CDTF">2020-04-04T16:34:06Z</dcterms:created>
  <dcterms:modified xsi:type="dcterms:W3CDTF">2020-04-04T21:42:17Z</dcterms:modified>
</cp:coreProperties>
</file>