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BA5191-1EED-407C-AB5D-E9A2C901259B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0E7F3B-70C9-4117-B3A9-775EDDC6C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স্বাগতম</a:t>
            </a:r>
            <a:endParaRPr lang="en-US" b="1" dirty="0"/>
          </a:p>
        </p:txBody>
      </p:sp>
      <p:pic>
        <p:nvPicPr>
          <p:cNvPr id="4" name="Content Placeholder 3" descr="240px-The_Earth_seen_from_Apollo_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944812"/>
            <a:ext cx="22860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শিখন 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সৌরজগৎ সম্পর্কে বলতে পারবে।</a:t>
            </a:r>
          </a:p>
          <a:p>
            <a:r>
              <a:rPr lang="bn-BD" dirty="0" smtClean="0"/>
              <a:t>গ্রহ উপগ্রহের মধ্যে পার্থক্য করতে পারবে।</a:t>
            </a:r>
          </a:p>
          <a:p>
            <a:r>
              <a:rPr lang="bn-BD" dirty="0" smtClean="0"/>
              <a:t>মহাআকাশ হম্পর্কে ধারণা লাভ করবে ।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দলীয়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সূর্য থেকে দুরত্ব অনুসারে গ্রহ গুলির নাম লিখ।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গ্রহ কাকে বলে ?</a:t>
            </a:r>
          </a:p>
          <a:p>
            <a:r>
              <a:rPr lang="bn-BD" dirty="0" smtClean="0"/>
              <a:t>সূর্য কি বর্ণের নক্ষত্র ?</a:t>
            </a:r>
          </a:p>
          <a:p>
            <a:r>
              <a:rPr lang="bn-BD" dirty="0" smtClean="0"/>
              <a:t>পৃথিবী গ্রহের কয়টি উপগ্রহ আছে ?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বাডির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কোন গ্রহকে আদর্শ গহ বলা হয় । ব্যাখ্যা কর?</a:t>
            </a:r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13563"/>
            <a:ext cx="9255942" cy="6933022"/>
          </a:xfr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শিক্ষক পরিচিতি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নামঃতছলিমা ইয়াইমিন শিখা</a:t>
            </a:r>
          </a:p>
          <a:p>
            <a:r>
              <a:rPr lang="bn-BD" dirty="0" smtClean="0"/>
              <a:t>সহকারী শিক্ষিকা </a:t>
            </a:r>
          </a:p>
          <a:p>
            <a:r>
              <a:rPr lang="bn-BD" dirty="0" smtClean="0"/>
              <a:t>ধরম্পুর মাধ্যমিক বিদ্দ্যালয়</a:t>
            </a:r>
          </a:p>
          <a:p>
            <a:r>
              <a:rPr lang="bn-BD" dirty="0" smtClean="0"/>
              <a:t>মোবাইলঃ০১৭১২৮২৮৭৬৪</a:t>
            </a:r>
          </a:p>
          <a:p>
            <a:r>
              <a:rPr lang="bn-BD" dirty="0" smtClean="0"/>
              <a:t>ইমেইলঃ taslimayesmin74@gmail.com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শ্রেনি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ভুগোল</a:t>
            </a:r>
            <a:endParaRPr lang="en-US" dirty="0" smtClean="0"/>
          </a:p>
          <a:p>
            <a:r>
              <a:rPr lang="en-US" dirty="0" err="1" smtClean="0"/>
              <a:t>অধ্যায়</a:t>
            </a:r>
            <a:r>
              <a:rPr lang="en-US" dirty="0" smtClean="0"/>
              <a:t> ২য়</a:t>
            </a:r>
          </a:p>
          <a:p>
            <a:r>
              <a:rPr lang="en-US" dirty="0" err="1" smtClean="0"/>
              <a:t>সময়</a:t>
            </a:r>
            <a:r>
              <a:rPr lang="en-US" dirty="0" smtClean="0"/>
              <a:t> ৪৫ </a:t>
            </a:r>
            <a:r>
              <a:rPr lang="en-US" dirty="0" err="1" smtClean="0"/>
              <a:t>মিনিট</a:t>
            </a:r>
            <a:endParaRPr lang="en-US" dirty="0" smtClean="0"/>
          </a:p>
          <a:p>
            <a:r>
              <a:rPr lang="en-US" dirty="0" err="1" smtClean="0"/>
              <a:t>তারিখ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নিচের চিত্রটি লক্ষ্য কর</a:t>
            </a:r>
            <a:endParaRPr lang="en-US" dirty="0"/>
          </a:p>
        </p:txBody>
      </p:sp>
      <p:pic>
        <p:nvPicPr>
          <p:cNvPr id="4" name="Content Placeholder 3" descr="সৌরজগৎ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87" y="1811337"/>
            <a:ext cx="7439025" cy="4552950"/>
          </a:xfr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4221162"/>
          </a:xfrm>
        </p:spPr>
        <p:txBody>
          <a:bodyPr>
            <a:normAutofit/>
          </a:bodyPr>
          <a:lstStyle/>
          <a:p>
            <a:r>
              <a:rPr lang="bn-BD" dirty="0" smtClean="0"/>
              <a:t>আজকের পাঠ</a:t>
            </a:r>
            <a:br>
              <a:rPr lang="bn-BD" dirty="0" smtClean="0"/>
            </a:br>
            <a:r>
              <a:rPr lang="bn-BD" dirty="0" smtClean="0"/>
              <a:t>সৌরজগৎ  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নিচের চিত্র গুলো লক্ষ্য কর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           উল্কা</a:t>
            </a:r>
            <a:endParaRPr lang="en-US" dirty="0"/>
          </a:p>
        </p:txBody>
      </p:sp>
      <p:pic>
        <p:nvPicPr>
          <p:cNvPr id="7" name="Content Placeholder 6" descr="meteorite_2429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077375"/>
            <a:ext cx="4040188" cy="269556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                ধুমকেতু</a:t>
            </a:r>
            <a:endParaRPr lang="en-US" dirty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94350" y="3353594"/>
            <a:ext cx="2143125" cy="2143125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               পৃথিবি</a:t>
            </a:r>
            <a:endParaRPr lang="en-US" dirty="0"/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1" y="2665412"/>
            <a:ext cx="3124200" cy="3124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                    বুধ</a:t>
            </a:r>
            <a:endParaRPr lang="en-US" dirty="0"/>
          </a:p>
        </p:txBody>
      </p:sp>
      <p:pic>
        <p:nvPicPr>
          <p:cNvPr id="8" name="Content Placeholder 7" descr="240px-The_Earth_seen_from_Apollo_1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86400" y="2514600"/>
            <a:ext cx="3088481" cy="3088481"/>
          </a:xfr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8688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সৌরজগৎ এর মধ্যে রয়েছে উল্কা ধুমকেতু গ্রহ উপগ্রহ। সৌরজগৎ এর সবচেয়ে গুরুত্বপূর্ন</a:t>
            </a:r>
          </a:p>
          <a:p>
            <a:r>
              <a:rPr lang="bn-BD" dirty="0" smtClean="0"/>
              <a:t>জতিস্ক হচ্ছে সূর্য । এই সূর্য হচ্ছে আলো ও তাপের মূল উৎস ।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downloa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795" r="147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n-BD" dirty="0" smtClean="0"/>
              <a:t>সূর্য হলুদ বর্নের একটি  নক্ষত্র ।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136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স্বাগতম</vt:lpstr>
      <vt:lpstr>শিক্ষক পরিচিতি</vt:lpstr>
      <vt:lpstr>পাঠ পরিচিতি</vt:lpstr>
      <vt:lpstr>নিচের চিত্রটি লক্ষ্য কর</vt:lpstr>
      <vt:lpstr>আজকের পাঠ সৌরজগৎ  </vt:lpstr>
      <vt:lpstr>নিচের চিত্র গুলো লক্ষ্য কর</vt:lpstr>
      <vt:lpstr>Slide 7</vt:lpstr>
      <vt:lpstr>Slide 8</vt:lpstr>
      <vt:lpstr>Slide 9</vt:lpstr>
      <vt:lpstr>শিখন ফল</vt:lpstr>
      <vt:lpstr>দলীয় কাজ</vt:lpstr>
      <vt:lpstr>মূল্যায়ন</vt:lpstr>
      <vt:lpstr>বাডির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GOLDEN TECHNOLOGY</dc:creator>
  <cp:lastModifiedBy>GOLDEN TECHNOLOGY</cp:lastModifiedBy>
  <cp:revision>17</cp:revision>
  <dcterms:created xsi:type="dcterms:W3CDTF">2020-07-06T07:09:12Z</dcterms:created>
  <dcterms:modified xsi:type="dcterms:W3CDTF">2020-07-06T16:43:23Z</dcterms:modified>
</cp:coreProperties>
</file>