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0" r:id="rId3"/>
    <p:sldId id="321" r:id="rId4"/>
    <p:sldId id="257" r:id="rId5"/>
    <p:sldId id="258" r:id="rId6"/>
    <p:sldId id="259" r:id="rId7"/>
    <p:sldId id="260" r:id="rId8"/>
    <p:sldId id="264" r:id="rId9"/>
    <p:sldId id="261" r:id="rId10"/>
    <p:sldId id="268" r:id="rId11"/>
    <p:sldId id="267" r:id="rId12"/>
    <p:sldId id="272" r:id="rId13"/>
    <p:sldId id="269" r:id="rId14"/>
    <p:sldId id="270" r:id="rId15"/>
    <p:sldId id="274" r:id="rId16"/>
    <p:sldId id="265" r:id="rId17"/>
    <p:sldId id="266" r:id="rId18"/>
    <p:sldId id="263" r:id="rId19"/>
    <p:sldId id="273" r:id="rId20"/>
    <p:sldId id="277" r:id="rId21"/>
    <p:sldId id="279" r:id="rId22"/>
    <p:sldId id="278" r:id="rId23"/>
    <p:sldId id="288" r:id="rId24"/>
    <p:sldId id="275" r:id="rId25"/>
    <p:sldId id="282" r:id="rId26"/>
    <p:sldId id="281" r:id="rId27"/>
    <p:sldId id="287" r:id="rId28"/>
    <p:sldId id="284" r:id="rId29"/>
    <p:sldId id="285" r:id="rId30"/>
    <p:sldId id="286" r:id="rId31"/>
    <p:sldId id="271" r:id="rId32"/>
    <p:sldId id="276" r:id="rId33"/>
    <p:sldId id="280" r:id="rId34"/>
    <p:sldId id="283" r:id="rId35"/>
    <p:sldId id="289" r:id="rId36"/>
    <p:sldId id="291" r:id="rId37"/>
    <p:sldId id="290" r:id="rId38"/>
    <p:sldId id="292" r:id="rId39"/>
    <p:sldId id="305" r:id="rId40"/>
    <p:sldId id="293" r:id="rId41"/>
    <p:sldId id="294" r:id="rId42"/>
    <p:sldId id="298" r:id="rId43"/>
    <p:sldId id="304" r:id="rId44"/>
    <p:sldId id="295" r:id="rId45"/>
    <p:sldId id="315" r:id="rId46"/>
    <p:sldId id="299" r:id="rId47"/>
    <p:sldId id="302" r:id="rId48"/>
    <p:sldId id="296" r:id="rId49"/>
    <p:sldId id="316" r:id="rId50"/>
    <p:sldId id="300" r:id="rId51"/>
    <p:sldId id="303" r:id="rId52"/>
    <p:sldId id="297" r:id="rId53"/>
    <p:sldId id="301" r:id="rId54"/>
    <p:sldId id="306" r:id="rId55"/>
    <p:sldId id="322" r:id="rId56"/>
    <p:sldId id="307" r:id="rId57"/>
    <p:sldId id="308" r:id="rId58"/>
    <p:sldId id="309" r:id="rId59"/>
    <p:sldId id="310" r:id="rId60"/>
    <p:sldId id="313" r:id="rId61"/>
    <p:sldId id="311" r:id="rId62"/>
    <p:sldId id="314" r:id="rId63"/>
    <p:sldId id="312" r:id="rId64"/>
    <p:sldId id="317" r:id="rId65"/>
    <p:sldId id="318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  <a:srgbClr val="441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52" d="100"/>
          <a:sy n="52" d="100"/>
        </p:scale>
        <p:origin x="61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A196-2DE0-4837-8660-B5AB1934C24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387A-F39E-4EA6-B345-22D47778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5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A196-2DE0-4837-8660-B5AB1934C24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387A-F39E-4EA6-B345-22D47778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6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A196-2DE0-4837-8660-B5AB1934C24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387A-F39E-4EA6-B345-22D47778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7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A196-2DE0-4837-8660-B5AB1934C24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387A-F39E-4EA6-B345-22D47778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A196-2DE0-4837-8660-B5AB1934C24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387A-F39E-4EA6-B345-22D47778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A196-2DE0-4837-8660-B5AB1934C24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387A-F39E-4EA6-B345-22D47778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6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A196-2DE0-4837-8660-B5AB1934C24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387A-F39E-4EA6-B345-22D47778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A196-2DE0-4837-8660-B5AB1934C24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387A-F39E-4EA6-B345-22D47778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7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A196-2DE0-4837-8660-B5AB1934C24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387A-F39E-4EA6-B345-22D47778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7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A196-2DE0-4837-8660-B5AB1934C24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387A-F39E-4EA6-B345-22D47778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A196-2DE0-4837-8660-B5AB1934C24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387A-F39E-4EA6-B345-22D47778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8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CA196-2DE0-4837-8660-B5AB1934C24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5387A-F39E-4EA6-B345-22D47778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2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8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17987"/>
            <a:ext cx="11828206" cy="6518787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6" y="1103064"/>
            <a:ext cx="10087896" cy="46486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60" y="5073428"/>
            <a:ext cx="10530346" cy="1356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3485" y="117987"/>
            <a:ext cx="6076334" cy="830997"/>
          </a:xfrm>
          <a:prstGeom prst="rect">
            <a:avLst/>
          </a:prstGeom>
          <a:solidFill>
            <a:srgbClr val="4412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</a:rPr>
              <a:t>السلام عليكم و رحمة الله 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65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235974"/>
            <a:ext cx="11842955" cy="6474542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1017640"/>
            <a:ext cx="10235381" cy="4807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8645" y="5132475"/>
            <a:ext cx="10250129" cy="707886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আরব বনিকগন নদী/সাগর পথে বাংলাদেশে </a:t>
            </a:r>
            <a:r>
              <a:rPr lang="bn-IN" sz="4000" dirty="0" smtClean="0">
                <a:solidFill>
                  <a:srgbClr val="FFFF00"/>
                </a:solidFill>
              </a:rPr>
              <a:t>আসেন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2097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76981"/>
            <a:ext cx="11842955" cy="6474542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973394"/>
            <a:ext cx="10250129" cy="48669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58645" y="5132475"/>
            <a:ext cx="10250129" cy="707886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আরব বনিকগন নদী/সাগর পথে বাংলাদেশে </a:t>
            </a:r>
            <a:r>
              <a:rPr lang="bn-IN" sz="4000" dirty="0" smtClean="0">
                <a:solidFill>
                  <a:srgbClr val="FFFF00"/>
                </a:solidFill>
              </a:rPr>
              <a:t>আসেন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2849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221226"/>
            <a:ext cx="11872451" cy="6415548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1032386"/>
            <a:ext cx="10250129" cy="485221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8645" y="5132475"/>
            <a:ext cx="10250129" cy="707886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আরব বনিকগন নদী/সাগর পথে বাংলাদেশে </a:t>
            </a:r>
            <a:r>
              <a:rPr lang="bn-IN" sz="4000" dirty="0" smtClean="0">
                <a:solidFill>
                  <a:srgbClr val="FFFF00"/>
                </a:solidFill>
              </a:rPr>
              <a:t>আসেন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49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6477" y="176981"/>
            <a:ext cx="11828207" cy="6459793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6" y="988142"/>
            <a:ext cx="10235380" cy="48227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6" name="Oval 5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5768078"/>
            <a:ext cx="10338619" cy="8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6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1226" y="191729"/>
            <a:ext cx="11739716" cy="6415548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9" y="914400"/>
            <a:ext cx="10132142" cy="5029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6" name="Oval 5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9" y="5768078"/>
            <a:ext cx="10132141" cy="8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18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76981"/>
            <a:ext cx="11813458" cy="6548284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57" y="1032387"/>
            <a:ext cx="5139813" cy="4984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1032386"/>
            <a:ext cx="5176685" cy="4984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135" y="5633884"/>
            <a:ext cx="10191135" cy="646331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আরব বনিকেরা ইসলাম শিক্ষা দিতেন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7" name="Oval 6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85646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6477" y="221226"/>
            <a:ext cx="11754465" cy="6474542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01445" y="516194"/>
            <a:ext cx="11120284" cy="5928851"/>
          </a:xfrm>
          <a:prstGeom prst="fram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13" y="1238866"/>
            <a:ext cx="9689690" cy="44835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3613" y="5368413"/>
            <a:ext cx="9689690" cy="769441"/>
          </a:xfrm>
          <a:prstGeom prst="rect">
            <a:avLst/>
          </a:prstGeom>
          <a:solidFill>
            <a:srgbClr val="4412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</a:rPr>
              <a:t>আরবি ভাষা শিক্ষা দেন মক্তবে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15648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91729"/>
            <a:ext cx="11798709" cy="6489290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457200" y="486697"/>
            <a:ext cx="11194026" cy="5973097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16" y="632075"/>
            <a:ext cx="9660194" cy="52356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7" name="Oval 6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16" y="5432676"/>
            <a:ext cx="9660193" cy="102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08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62232"/>
            <a:ext cx="11872451" cy="6504039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442452" y="501445"/>
            <a:ext cx="11326761" cy="5914103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16" y="973394"/>
            <a:ext cx="9807678" cy="51029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7" name="Oval 6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96" y="5336317"/>
            <a:ext cx="9859298" cy="865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05683" y="5413820"/>
            <a:ext cx="2389239" cy="769441"/>
          </a:xfrm>
          <a:prstGeom prst="rect">
            <a:avLst/>
          </a:prstGeom>
          <a:solidFill>
            <a:srgbClr val="441208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</a:rPr>
              <a:t>ওলিগন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26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221225"/>
            <a:ext cx="11813458" cy="6474543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90" y="1002889"/>
            <a:ext cx="5692878" cy="4911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1002890"/>
            <a:ext cx="4689987" cy="49112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7" name="Oval 6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4" y="5583715"/>
            <a:ext cx="10382864" cy="1001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49930" y="5699956"/>
            <a:ext cx="2344993" cy="769441"/>
          </a:xfrm>
          <a:prstGeom prst="rect">
            <a:avLst/>
          </a:prstGeom>
          <a:solidFill>
            <a:srgbClr val="441208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</a:rPr>
              <a:t>ওলিগন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5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76981"/>
            <a:ext cx="11813458" cy="6504038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958645"/>
            <a:ext cx="10161639" cy="50881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46157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6477" y="162232"/>
            <a:ext cx="11695471" cy="6504039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1" y="914400"/>
            <a:ext cx="9925663" cy="49259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6" name="Oval 5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0" y="5602528"/>
            <a:ext cx="10427109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3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250723"/>
            <a:ext cx="11769213" cy="6430296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2" y="980418"/>
            <a:ext cx="10309123" cy="49189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6" name="Oval 5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1" y="5722373"/>
            <a:ext cx="10309123" cy="95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92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47484"/>
            <a:ext cx="11872451" cy="6504039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988142"/>
            <a:ext cx="10264878" cy="4970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5" y="1563329"/>
            <a:ext cx="4748981" cy="36255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7" name="Oval 6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9" y="5466419"/>
            <a:ext cx="10264878" cy="98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34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76981"/>
            <a:ext cx="11887200" cy="6445045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1" y="988141"/>
            <a:ext cx="10205885" cy="4822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96" y="1696065"/>
            <a:ext cx="4144297" cy="372849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0" y="5439305"/>
            <a:ext cx="10205885" cy="10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90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6477" y="191729"/>
            <a:ext cx="11754465" cy="6430297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899651"/>
            <a:ext cx="10235380" cy="4940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2861187"/>
            <a:ext cx="3111910" cy="262523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8" name="Oval 7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5258579"/>
            <a:ext cx="10235380" cy="120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3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76981"/>
            <a:ext cx="11872452" cy="6445045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1017638"/>
            <a:ext cx="10279626" cy="47637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8" y="5442155"/>
            <a:ext cx="10193748" cy="12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03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47484"/>
            <a:ext cx="11842955" cy="6518787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9" y="899652"/>
            <a:ext cx="10117393" cy="49259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61" y="5039246"/>
            <a:ext cx="10193748" cy="12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03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17987"/>
            <a:ext cx="11857703" cy="6518787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10" y="1135626"/>
            <a:ext cx="5459516" cy="4188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8" y="1017620"/>
            <a:ext cx="4734232" cy="430652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06429" y="412954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8" y="5442155"/>
            <a:ext cx="10193748" cy="12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92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62231"/>
            <a:ext cx="11842955" cy="6563033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1" y="1047135"/>
            <a:ext cx="10191135" cy="494070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21177" y="250722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5488351"/>
            <a:ext cx="10323871" cy="119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89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76981"/>
            <a:ext cx="11842955" cy="6518787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5" y="1106129"/>
            <a:ext cx="10117394" cy="470473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06429" y="412954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5488351"/>
            <a:ext cx="10323871" cy="119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7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91729"/>
            <a:ext cx="11783961" cy="6371303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943897"/>
            <a:ext cx="10264876" cy="49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12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221226"/>
            <a:ext cx="11857703" cy="6459793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973394"/>
            <a:ext cx="10220632" cy="489646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5488351"/>
            <a:ext cx="10323871" cy="119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0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7987" y="132735"/>
            <a:ext cx="11901948" cy="6592530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9" y="914400"/>
            <a:ext cx="10235380" cy="50144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Oval 6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45" y="1303107"/>
            <a:ext cx="7905135" cy="18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3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221226"/>
            <a:ext cx="11798709" cy="6459793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943897"/>
            <a:ext cx="10191136" cy="489646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انظر الى الصورة 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943897"/>
            <a:ext cx="6135329" cy="13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02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76981"/>
            <a:ext cx="11842955" cy="6489290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1076632"/>
            <a:ext cx="10205883" cy="47637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2" y="5589639"/>
            <a:ext cx="10382865" cy="92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70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62232"/>
            <a:ext cx="11739716" cy="6548284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9" y="884902"/>
            <a:ext cx="10102645" cy="50586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64" y="5324166"/>
            <a:ext cx="10102645" cy="10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80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47484"/>
            <a:ext cx="11798710" cy="6459793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988142"/>
            <a:ext cx="10132141" cy="4807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val 4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انظر الى الصورة 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0" y="5071339"/>
            <a:ext cx="10618839" cy="11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27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62232"/>
            <a:ext cx="11828207" cy="6474542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5" y="929150"/>
            <a:ext cx="10633586" cy="3436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1665" y="4365523"/>
            <a:ext cx="10633586" cy="1569660"/>
          </a:xfrm>
          <a:prstGeom prst="rect">
            <a:avLst/>
          </a:prstGeom>
          <a:solidFill>
            <a:srgbClr val="441208"/>
          </a:solidFill>
        </p:spPr>
        <p:txBody>
          <a:bodyPr wrap="square" rtlCol="0">
            <a:spAutoFit/>
          </a:bodyPr>
          <a:lstStyle/>
          <a:p>
            <a:r>
              <a:rPr lang="ar-SA" sz="9600" b="1" dirty="0" smtClean="0">
                <a:solidFill>
                  <a:srgbClr val="FFFF00"/>
                </a:solidFill>
              </a:rPr>
              <a:t>دعوةالاسلام فى بنغلاديش 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81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94968" y="147484"/>
            <a:ext cx="11636478" cy="6548284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6632" y="836303"/>
            <a:ext cx="10058400" cy="5170646"/>
          </a:xfrm>
          <a:prstGeom prst="rect">
            <a:avLst/>
          </a:prstGeom>
          <a:solidFill>
            <a:srgbClr val="4412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chemeClr val="bg1"/>
                </a:solidFill>
              </a:rPr>
              <a:t>আজকের পাঠ</a:t>
            </a:r>
          </a:p>
          <a:p>
            <a:pPr algn="ctr"/>
            <a:r>
              <a:rPr lang="bn-IN" sz="9600" b="1" dirty="0" smtClean="0">
                <a:solidFill>
                  <a:srgbClr val="FFFF00"/>
                </a:solidFill>
              </a:rPr>
              <a:t>বাংলাদেশে ইসলামের দাওয়াত 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04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76981" y="147484"/>
            <a:ext cx="11842954" cy="6518786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406" y="972880"/>
            <a:ext cx="10486103" cy="4985980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bg1"/>
                </a:solidFill>
              </a:rPr>
              <a:t>শিখন ফল </a:t>
            </a:r>
          </a:p>
          <a:p>
            <a:pPr algn="ctr"/>
            <a:r>
              <a:rPr lang="bn-IN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এই পাঠ শেষে শিক্ষার্থীরা জানতে পারবে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b="1" i="1" dirty="0" smtClean="0">
                <a:solidFill>
                  <a:srgbClr val="FFFF00"/>
                </a:solidFill>
              </a:rPr>
              <a:t>বাংলাদেশে ইসলামের আগমন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b="1" i="1" dirty="0" smtClean="0">
                <a:solidFill>
                  <a:srgbClr val="FFFF00"/>
                </a:solidFill>
              </a:rPr>
              <a:t>বাংলাদেশের জনসংখার হার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b="1" i="1" dirty="0" smtClean="0">
                <a:solidFill>
                  <a:srgbClr val="FFFF00"/>
                </a:solidFill>
              </a:rPr>
              <a:t>অধিবাসী অনুপাতে মুসলমানদের হার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b="1" i="1" dirty="0" smtClean="0">
                <a:solidFill>
                  <a:srgbClr val="FFFF00"/>
                </a:solidFill>
              </a:rPr>
              <a:t>ইসলামের আগমনে আরব বণিকদের অবদান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b="1" i="1" dirty="0" smtClean="0">
                <a:solidFill>
                  <a:srgbClr val="FFFF00"/>
                </a:solidFill>
              </a:rPr>
              <a:t>এদেশে আরবি শিক্ষা ব্যাবস্থা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b="1" i="1" dirty="0" smtClean="0">
                <a:solidFill>
                  <a:srgbClr val="FFFF00"/>
                </a:solidFill>
              </a:rPr>
              <a:t>এদেশের কতিপয় ও বড় মসজিদের পরিচয়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b="1" i="1" dirty="0" smtClean="0">
                <a:solidFill>
                  <a:srgbClr val="FFFF00"/>
                </a:solidFill>
              </a:rPr>
              <a:t>বাংলায় ইসলাম প্রচারে মহামনিসীদের অবদান ও </a:t>
            </a:r>
            <a:endParaRPr lang="en-US" sz="2400" b="1" i="1" dirty="0" smtClean="0">
              <a:solidFill>
                <a:srgbClr val="FFFF00"/>
              </a:solidFill>
            </a:endParaRPr>
          </a:p>
          <a:p>
            <a:r>
              <a:rPr lang="en-US" sz="2400" b="1" i="1" dirty="0" smtClean="0">
                <a:solidFill>
                  <a:srgbClr val="FFFF00"/>
                </a:solidFill>
              </a:rPr>
              <a:t>      </a:t>
            </a:r>
            <a:r>
              <a:rPr lang="bn-IN" sz="2400" b="1" i="1" dirty="0" smtClean="0">
                <a:solidFill>
                  <a:srgbClr val="FFFF00"/>
                </a:solidFill>
              </a:rPr>
              <a:t>তাদের চারিত্রিক মাধুর্যতা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b="1" i="1" dirty="0" smtClean="0">
                <a:solidFill>
                  <a:srgbClr val="FFFF00"/>
                </a:solidFill>
              </a:rPr>
              <a:t>ইসলাম প্রচার ও বিস্তার কেন্দ্র অনেক মাদ্রাসা 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43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62231"/>
            <a:ext cx="11798710" cy="6504039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958645"/>
            <a:ext cx="1041236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1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294968"/>
            <a:ext cx="11887200" cy="6504039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34" y="1084006"/>
            <a:ext cx="5191431" cy="4925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084005"/>
            <a:ext cx="5161934" cy="4925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6025" y="348870"/>
            <a:ext cx="3480619" cy="769441"/>
          </a:xfrm>
          <a:prstGeom prst="rect">
            <a:avLst/>
          </a:prstGeom>
          <a:solidFill>
            <a:srgbClr val="441208"/>
          </a:solidFill>
        </p:spPr>
        <p:txBody>
          <a:bodyPr wrap="square" rtlCol="0">
            <a:spAutoFit/>
          </a:bodyPr>
          <a:lstStyle/>
          <a:p>
            <a:r>
              <a:rPr lang="ar-SA" sz="4400" b="1" dirty="0" smtClean="0">
                <a:solidFill>
                  <a:schemeClr val="bg1"/>
                </a:solidFill>
              </a:rPr>
              <a:t>أنظر الى الصورة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1" y="5707626"/>
            <a:ext cx="10825315" cy="830997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FF00"/>
                </a:solidFill>
              </a:rPr>
              <a:t>ইসলাম আগমনে আরব বনিকদের অবদান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9948" y="1297859"/>
            <a:ext cx="371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ইসলামের দাওয়াত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4513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76981"/>
            <a:ext cx="11887200" cy="6518787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0" y="1976283"/>
            <a:ext cx="10087897" cy="3052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5" y="309715"/>
            <a:ext cx="5117690" cy="6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49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62232"/>
            <a:ext cx="11872452" cy="6563033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12" y="1327355"/>
            <a:ext cx="10146891" cy="3451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39" y="4778478"/>
            <a:ext cx="5125064" cy="87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5" y="309715"/>
            <a:ext cx="5117690" cy="6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41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206477"/>
            <a:ext cx="11872452" cy="6504039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2" y="1017640"/>
            <a:ext cx="10677832" cy="53241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29897" y="206477"/>
            <a:ext cx="4114800" cy="811163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অনুবাদ পড় </a:t>
            </a:r>
            <a:r>
              <a:rPr lang="bn-IN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8378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91729"/>
            <a:ext cx="11842954" cy="6459794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6" y="884904"/>
            <a:ext cx="10205883" cy="49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60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76981"/>
            <a:ext cx="11901949" cy="6504038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124" y="1135626"/>
            <a:ext cx="5387876" cy="822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2" y="1740310"/>
            <a:ext cx="10176387" cy="3982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13" y="176981"/>
            <a:ext cx="2979173" cy="8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88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76981"/>
            <a:ext cx="11798710" cy="6489290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1" y="1120877"/>
            <a:ext cx="9645445" cy="45130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13" y="176981"/>
            <a:ext cx="2979173" cy="8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304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62232"/>
            <a:ext cx="11857703" cy="6533536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18" y="921774"/>
            <a:ext cx="10250129" cy="50144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34581" y="136422"/>
            <a:ext cx="4114800" cy="645243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অনুবাদ পড় </a:t>
            </a:r>
            <a:r>
              <a:rPr lang="bn-IN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96416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206477"/>
            <a:ext cx="11857703" cy="6474542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2" y="899652"/>
            <a:ext cx="10294373" cy="5117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13" y="176981"/>
            <a:ext cx="2979173" cy="8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28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76981"/>
            <a:ext cx="11872452" cy="6474542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9" y="1017639"/>
            <a:ext cx="10191135" cy="4689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13" y="176981"/>
            <a:ext cx="2979173" cy="8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19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17988"/>
            <a:ext cx="11798710" cy="6489290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1" y="1120877"/>
            <a:ext cx="9645445" cy="45130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13" y="176981"/>
            <a:ext cx="2979173" cy="8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0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91729"/>
            <a:ext cx="11828206" cy="6459793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26" y="1043448"/>
            <a:ext cx="5095567" cy="4815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9" y="1043447"/>
            <a:ext cx="5186517" cy="4815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1847" y="285065"/>
            <a:ext cx="3588773" cy="769441"/>
          </a:xfrm>
          <a:prstGeom prst="rect">
            <a:avLst/>
          </a:prstGeom>
          <a:solidFill>
            <a:srgbClr val="441208"/>
          </a:solidFill>
        </p:spPr>
        <p:txBody>
          <a:bodyPr wrap="square" rtlCol="0">
            <a:spAutoFit/>
          </a:bodyPr>
          <a:lstStyle/>
          <a:p>
            <a:r>
              <a:rPr lang="ar-SA" sz="4400" b="1" dirty="0" smtClean="0">
                <a:solidFill>
                  <a:schemeClr val="bg1"/>
                </a:solidFill>
              </a:rPr>
              <a:t>أنظر الى الصورة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1" y="5707626"/>
            <a:ext cx="10825315" cy="830997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FF00"/>
                </a:solidFill>
              </a:rPr>
              <a:t>ইসলাম আগমনে আরব বনিকদের অবদান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7445" y="1386348"/>
            <a:ext cx="6666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/>
              <a:t>বাংলাদেশে ইসলাম আগমন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12741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47484"/>
            <a:ext cx="11887200" cy="6518787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884903"/>
            <a:ext cx="10235379" cy="5073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55" y="147484"/>
            <a:ext cx="3524864" cy="73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02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03239" y="73741"/>
            <a:ext cx="11916696" cy="6563033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63" y="663677"/>
            <a:ext cx="9343105" cy="491121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707922" y="545689"/>
            <a:ext cx="10781071" cy="5663383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16" y="199103"/>
            <a:ext cx="2979173" cy="8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094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62232"/>
            <a:ext cx="11857703" cy="6563033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1032388"/>
            <a:ext cx="10441857" cy="4955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13" y="176980"/>
            <a:ext cx="2979173" cy="82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582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76981"/>
            <a:ext cx="11842954" cy="6430296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3" y="936522"/>
            <a:ext cx="10250129" cy="4911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1" y="199103"/>
            <a:ext cx="3524864" cy="73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254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47484"/>
            <a:ext cx="11887200" cy="6504039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958645"/>
            <a:ext cx="10338619" cy="5014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42" y="147484"/>
            <a:ext cx="6371303" cy="8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636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265471"/>
            <a:ext cx="11739716" cy="6327058"/>
          </a:xfrm>
          <a:prstGeom prst="fram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5" y="1106129"/>
            <a:ext cx="10191134" cy="4734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42" y="147484"/>
            <a:ext cx="6371303" cy="8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04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7987" y="176981"/>
            <a:ext cx="11916697" cy="6400800"/>
          </a:xfrm>
          <a:prstGeom prst="fram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23" y="5833638"/>
            <a:ext cx="4483510" cy="763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66" y="5859857"/>
            <a:ext cx="3650257" cy="763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95" y="958645"/>
            <a:ext cx="10036279" cy="4708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42" y="147484"/>
            <a:ext cx="6371303" cy="8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848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6477" y="191729"/>
            <a:ext cx="11710220" cy="6356555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5" y="988141"/>
            <a:ext cx="10028903" cy="4763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38" y="988141"/>
            <a:ext cx="3982064" cy="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893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76981"/>
            <a:ext cx="11857703" cy="6400800"/>
          </a:xfrm>
          <a:prstGeom prst="fram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5" y="1091380"/>
            <a:ext cx="10199125" cy="4557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68" y="191730"/>
            <a:ext cx="3982064" cy="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80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47484"/>
            <a:ext cx="11842955" cy="6504039"/>
          </a:xfrm>
          <a:prstGeom prst="fram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4" y="1032387"/>
            <a:ext cx="10073150" cy="486696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00052" y="147484"/>
            <a:ext cx="3790335" cy="88490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দলীয় কাজ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7484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91729"/>
            <a:ext cx="11901949" cy="6459794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811161"/>
            <a:ext cx="10338619" cy="510294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53463" y="202616"/>
            <a:ext cx="4660490" cy="796413"/>
          </a:xfrm>
          <a:prstGeom prst="ellips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 dirty="0"/>
          </a:p>
        </p:txBody>
      </p:sp>
      <p:sp>
        <p:nvSpPr>
          <p:cNvPr id="5" name="Rectangle 4"/>
          <p:cNvSpPr/>
          <p:nvPr/>
        </p:nvSpPr>
        <p:spPr>
          <a:xfrm>
            <a:off x="4793223" y="337931"/>
            <a:ext cx="2580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</a:rPr>
              <a:t>أنظر الى الصورة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29948" y="1297859"/>
            <a:ext cx="371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ইসলামের দাওয়াত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1" y="5707626"/>
            <a:ext cx="10825315" cy="830997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FF00"/>
                </a:solidFill>
              </a:rPr>
              <a:t>ইসলাম আগমনে আরব বনিকদের অবদান 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259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1226" y="162233"/>
            <a:ext cx="11739716" cy="6430297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" y="914400"/>
            <a:ext cx="10176387" cy="50439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41405" y="309715"/>
            <a:ext cx="5899355" cy="796412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</a:rPr>
              <a:t>মূল্যায়ন পরীক্ষা-</a:t>
            </a:r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r>
              <a:rPr lang="bn-IN" sz="4000" b="1" dirty="0" smtClean="0">
                <a:solidFill>
                  <a:schemeClr val="bg1"/>
                </a:solidFill>
              </a:rPr>
              <a:t>  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977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0" y="117988"/>
            <a:ext cx="11828206" cy="6518787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3" y="1017640"/>
            <a:ext cx="9984658" cy="47637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29896" y="117988"/>
            <a:ext cx="5899355" cy="796412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</a:rPr>
              <a:t>মূল্যায়ন পরীক্ষা-</a:t>
            </a:r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r>
              <a:rPr lang="bn-IN" sz="4000" b="1" dirty="0" smtClean="0">
                <a:solidFill>
                  <a:schemeClr val="bg1"/>
                </a:solidFill>
              </a:rPr>
              <a:t>  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75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206477"/>
            <a:ext cx="11798710" cy="6415549"/>
          </a:xfrm>
          <a:prstGeom prst="fram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958646"/>
            <a:ext cx="10294374" cy="5132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97" y="162232"/>
            <a:ext cx="4881717" cy="8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578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62232"/>
            <a:ext cx="11813458" cy="6489291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97" y="162232"/>
            <a:ext cx="4881717" cy="811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59" y="1061884"/>
            <a:ext cx="9202994" cy="4719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74594" y="1165123"/>
            <a:ext cx="5604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3600" b="1" dirty="0" smtClean="0"/>
              <a:t>1</a:t>
            </a:r>
          </a:p>
          <a:p>
            <a:endParaRPr lang="en-US" sz="3600" b="1" dirty="0"/>
          </a:p>
          <a:p>
            <a:r>
              <a:rPr lang="en-US" sz="3600" b="1" dirty="0" smtClean="0"/>
              <a:t>2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3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4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572807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76981"/>
            <a:ext cx="11739716" cy="6489290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6" y="899652"/>
            <a:ext cx="10176387" cy="5117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77" y="5464279"/>
            <a:ext cx="6931741" cy="10176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4173794"/>
            <a:ext cx="3524864" cy="24771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30245" y="176981"/>
            <a:ext cx="4984955" cy="1120877"/>
          </a:xfrm>
          <a:prstGeom prst="ellips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/>
              <a:t>বাড়ির কাজ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941389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5" y="176982"/>
            <a:ext cx="11828206" cy="6489290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442452"/>
            <a:ext cx="11267767" cy="60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03239"/>
            <a:ext cx="11857703" cy="6533536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501445"/>
            <a:ext cx="10191135" cy="539791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560439" y="501445"/>
            <a:ext cx="11238271" cy="5899355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4" y="1297859"/>
            <a:ext cx="384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</a:rPr>
              <a:t>ইসলামের দাওয়াত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1" y="5707626"/>
            <a:ext cx="10825315" cy="830997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FF00"/>
                </a:solidFill>
              </a:rPr>
              <a:t>ইসলাম আগমনে আরব বনিকদের অবদান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8" name="Oval 7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7576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47484"/>
            <a:ext cx="11842955" cy="6504039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68710" y="398206"/>
            <a:ext cx="11356258" cy="5958349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0" y="1047135"/>
            <a:ext cx="9807676" cy="48669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351" y="5576207"/>
            <a:ext cx="10825315" cy="830997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FF00"/>
                </a:solidFill>
              </a:rPr>
              <a:t>ইসলাম আগমনে আরব বনিকদের অবদান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4193" y="1297859"/>
            <a:ext cx="386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ইসলামের দাওয়াত 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4746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73119"/>
            <a:ext cx="11887200" cy="6474542"/>
          </a:xfrm>
          <a:prstGeom prst="fram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0" y="1002890"/>
            <a:ext cx="10382864" cy="49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3753463" y="173119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29948" y="1297859"/>
            <a:ext cx="371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</a:rPr>
              <a:t>ইসলামের দাওয়াত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677" y="5745822"/>
            <a:ext cx="10825315" cy="830997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FF00"/>
                </a:solidFill>
              </a:rPr>
              <a:t>ইসলাম আগমনে আরব বনিকদের অবদান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31789" y="162233"/>
            <a:ext cx="4889092" cy="796413"/>
          </a:xfrm>
          <a:prstGeom prst="ellipse">
            <a:avLst/>
          </a:prstGeom>
          <a:solidFill>
            <a:srgbClr val="441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ا</a:t>
            </a:r>
            <a:r>
              <a:rPr lang="ar-SA" sz="4400" b="1" dirty="0" smtClean="0"/>
              <a:t>نظر الى الصورة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99806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301</Words>
  <Application>Microsoft Office PowerPoint</Application>
  <PresentationFormat>Widescreen</PresentationFormat>
  <Paragraphs>97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100</cp:revision>
  <dcterms:created xsi:type="dcterms:W3CDTF">2020-07-05T14:04:10Z</dcterms:created>
  <dcterms:modified xsi:type="dcterms:W3CDTF">2020-07-07T04:13:03Z</dcterms:modified>
</cp:coreProperties>
</file>