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07BE6C-02CD-429A-91D2-3A07E83E3542}" type="datetimeFigureOut">
              <a:rPr lang="en-US" smtClean="0"/>
              <a:t>07-Jul-20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03B89-56EE-429F-B1A3-E6A906CB9773}" type="slidenum">
              <a:rPr lang="en-US" smtClean="0"/>
              <a:t>‹#›</a:t>
            </a:fld>
            <a:endParaRPr lang="en-US"/>
          </a:p>
        </p:txBody>
      </p:sp>
    </p:spTree>
    <p:extLst>
      <p:ext uri="{BB962C8B-B14F-4D97-AF65-F5344CB8AC3E}">
        <p14:creationId xmlns:p14="http://schemas.microsoft.com/office/powerpoint/2010/main" val="247173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7BE6C-02CD-429A-91D2-3A07E83E3542}" type="datetimeFigureOut">
              <a:rPr lang="en-US" smtClean="0"/>
              <a:t>07-Jul-20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03B89-56EE-429F-B1A3-E6A906CB9773}" type="slidenum">
              <a:rPr lang="en-US" smtClean="0"/>
              <a:t>‹#›</a:t>
            </a:fld>
            <a:endParaRPr lang="en-US"/>
          </a:p>
        </p:txBody>
      </p:sp>
    </p:spTree>
    <p:extLst>
      <p:ext uri="{BB962C8B-B14F-4D97-AF65-F5344CB8AC3E}">
        <p14:creationId xmlns:p14="http://schemas.microsoft.com/office/powerpoint/2010/main" val="238231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7BE6C-02CD-429A-91D2-3A07E83E3542}" type="datetimeFigureOut">
              <a:rPr lang="en-US" smtClean="0"/>
              <a:t>07-Jul-20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03B89-56EE-429F-B1A3-E6A906CB9773}" type="slidenum">
              <a:rPr lang="en-US" smtClean="0"/>
              <a:t>‹#›</a:t>
            </a:fld>
            <a:endParaRPr lang="en-US"/>
          </a:p>
        </p:txBody>
      </p:sp>
    </p:spTree>
    <p:extLst>
      <p:ext uri="{BB962C8B-B14F-4D97-AF65-F5344CB8AC3E}">
        <p14:creationId xmlns:p14="http://schemas.microsoft.com/office/powerpoint/2010/main" val="325988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7BE6C-02CD-429A-91D2-3A07E83E3542}" type="datetimeFigureOut">
              <a:rPr lang="en-US" smtClean="0"/>
              <a:t>07-Jul-20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03B89-56EE-429F-B1A3-E6A906CB9773}" type="slidenum">
              <a:rPr lang="en-US" smtClean="0"/>
              <a:t>‹#›</a:t>
            </a:fld>
            <a:endParaRPr lang="en-US"/>
          </a:p>
        </p:txBody>
      </p:sp>
    </p:spTree>
    <p:extLst>
      <p:ext uri="{BB962C8B-B14F-4D97-AF65-F5344CB8AC3E}">
        <p14:creationId xmlns:p14="http://schemas.microsoft.com/office/powerpoint/2010/main" val="363873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07BE6C-02CD-429A-91D2-3A07E83E3542}" type="datetimeFigureOut">
              <a:rPr lang="en-US" smtClean="0"/>
              <a:t>07-Jul-20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03B89-56EE-429F-B1A3-E6A906CB9773}" type="slidenum">
              <a:rPr lang="en-US" smtClean="0"/>
              <a:t>‹#›</a:t>
            </a:fld>
            <a:endParaRPr lang="en-US"/>
          </a:p>
        </p:txBody>
      </p:sp>
    </p:spTree>
    <p:extLst>
      <p:ext uri="{BB962C8B-B14F-4D97-AF65-F5344CB8AC3E}">
        <p14:creationId xmlns:p14="http://schemas.microsoft.com/office/powerpoint/2010/main" val="368008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07BE6C-02CD-429A-91D2-3A07E83E3542}" type="datetimeFigureOut">
              <a:rPr lang="en-US" smtClean="0"/>
              <a:t>07-Jul-20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03B89-56EE-429F-B1A3-E6A906CB9773}" type="slidenum">
              <a:rPr lang="en-US" smtClean="0"/>
              <a:t>‹#›</a:t>
            </a:fld>
            <a:endParaRPr lang="en-US"/>
          </a:p>
        </p:txBody>
      </p:sp>
    </p:spTree>
    <p:extLst>
      <p:ext uri="{BB962C8B-B14F-4D97-AF65-F5344CB8AC3E}">
        <p14:creationId xmlns:p14="http://schemas.microsoft.com/office/powerpoint/2010/main" val="151991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07BE6C-02CD-429A-91D2-3A07E83E3542}" type="datetimeFigureOut">
              <a:rPr lang="en-US" smtClean="0"/>
              <a:t>07-Jul-20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703B89-56EE-429F-B1A3-E6A906CB9773}" type="slidenum">
              <a:rPr lang="en-US" smtClean="0"/>
              <a:t>‹#›</a:t>
            </a:fld>
            <a:endParaRPr lang="en-US"/>
          </a:p>
        </p:txBody>
      </p:sp>
    </p:spTree>
    <p:extLst>
      <p:ext uri="{BB962C8B-B14F-4D97-AF65-F5344CB8AC3E}">
        <p14:creationId xmlns:p14="http://schemas.microsoft.com/office/powerpoint/2010/main" val="418496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07BE6C-02CD-429A-91D2-3A07E83E3542}" type="datetimeFigureOut">
              <a:rPr lang="en-US" smtClean="0"/>
              <a:t>07-Jul-20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703B89-56EE-429F-B1A3-E6A906CB9773}" type="slidenum">
              <a:rPr lang="en-US" smtClean="0"/>
              <a:t>‹#›</a:t>
            </a:fld>
            <a:endParaRPr lang="en-US"/>
          </a:p>
        </p:txBody>
      </p:sp>
    </p:spTree>
    <p:extLst>
      <p:ext uri="{BB962C8B-B14F-4D97-AF65-F5344CB8AC3E}">
        <p14:creationId xmlns:p14="http://schemas.microsoft.com/office/powerpoint/2010/main" val="392945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7BE6C-02CD-429A-91D2-3A07E83E3542}" type="datetimeFigureOut">
              <a:rPr lang="en-US" smtClean="0"/>
              <a:t>07-Jul-20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703B89-56EE-429F-B1A3-E6A906CB9773}" type="slidenum">
              <a:rPr lang="en-US" smtClean="0"/>
              <a:t>‹#›</a:t>
            </a:fld>
            <a:endParaRPr lang="en-US"/>
          </a:p>
        </p:txBody>
      </p:sp>
    </p:spTree>
    <p:extLst>
      <p:ext uri="{BB962C8B-B14F-4D97-AF65-F5344CB8AC3E}">
        <p14:creationId xmlns:p14="http://schemas.microsoft.com/office/powerpoint/2010/main" val="336053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7BE6C-02CD-429A-91D2-3A07E83E3542}" type="datetimeFigureOut">
              <a:rPr lang="en-US" smtClean="0"/>
              <a:t>07-Jul-20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03B89-56EE-429F-B1A3-E6A906CB9773}" type="slidenum">
              <a:rPr lang="en-US" smtClean="0"/>
              <a:t>‹#›</a:t>
            </a:fld>
            <a:endParaRPr lang="en-US"/>
          </a:p>
        </p:txBody>
      </p:sp>
    </p:spTree>
    <p:extLst>
      <p:ext uri="{BB962C8B-B14F-4D97-AF65-F5344CB8AC3E}">
        <p14:creationId xmlns:p14="http://schemas.microsoft.com/office/powerpoint/2010/main" val="320608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7BE6C-02CD-429A-91D2-3A07E83E3542}" type="datetimeFigureOut">
              <a:rPr lang="en-US" smtClean="0"/>
              <a:t>07-Jul-20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03B89-56EE-429F-B1A3-E6A906CB9773}" type="slidenum">
              <a:rPr lang="en-US" smtClean="0"/>
              <a:t>‹#›</a:t>
            </a:fld>
            <a:endParaRPr lang="en-US"/>
          </a:p>
        </p:txBody>
      </p:sp>
    </p:spTree>
    <p:extLst>
      <p:ext uri="{BB962C8B-B14F-4D97-AF65-F5344CB8AC3E}">
        <p14:creationId xmlns:p14="http://schemas.microsoft.com/office/powerpoint/2010/main" val="147331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7BE6C-02CD-429A-91D2-3A07E83E3542}" type="datetimeFigureOut">
              <a:rPr lang="en-US" smtClean="0"/>
              <a:t>07-Jul-20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03B89-56EE-429F-B1A3-E6A906CB9773}" type="slidenum">
              <a:rPr lang="en-US" smtClean="0"/>
              <a:t>‹#›</a:t>
            </a:fld>
            <a:endParaRPr lang="en-US"/>
          </a:p>
        </p:txBody>
      </p:sp>
    </p:spTree>
    <p:extLst>
      <p:ext uri="{BB962C8B-B14F-4D97-AF65-F5344CB8AC3E}">
        <p14:creationId xmlns:p14="http://schemas.microsoft.com/office/powerpoint/2010/main" val="42650316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bn.wikipedia.org/wiki/%E0%A6%B8%E0%A6%82%E0%A6%95%E0%A7%8D%E0%A6%B0%E0%A6%BE%E0%A6%AE%E0%A6%95_%E0%A6%B0%E0%A7%8B%E0%A6%97"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8" y="1249018"/>
            <a:ext cx="9159098" cy="5608981"/>
          </a:xfrm>
          <a:prstGeom prst="rect">
            <a:avLst/>
          </a:prstGeom>
          <a:ln/>
        </p:spPr>
        <p:style>
          <a:lnRef idx="2">
            <a:schemeClr val="accent2"/>
          </a:lnRef>
          <a:fillRef idx="1">
            <a:schemeClr val="lt1"/>
          </a:fillRef>
          <a:effectRef idx="0">
            <a:schemeClr val="accent2"/>
          </a:effectRef>
          <a:fontRef idx="minor">
            <a:schemeClr val="dk1"/>
          </a:fontRef>
        </p:style>
      </p:pic>
      <p:sp>
        <p:nvSpPr>
          <p:cNvPr id="5" name="Rectangle 4"/>
          <p:cNvSpPr/>
          <p:nvPr/>
        </p:nvSpPr>
        <p:spPr>
          <a:xfrm>
            <a:off x="-15098" y="0"/>
            <a:ext cx="9159098" cy="1143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400" b="1" dirty="0" err="1" smtClean="0">
                <a:ln w="0"/>
                <a:solidFill>
                  <a:srgbClr val="FF0000"/>
                </a:solidFill>
                <a:effectLst>
                  <a:outerShdw blurRad="38100" dist="19050" dir="2700000" algn="tl" rotWithShape="0">
                    <a:schemeClr val="dk1">
                      <a:alpha val="40000"/>
                    </a:schemeClr>
                  </a:outerShdw>
                </a:effectLst>
                <a:latin typeface="NikoshBAN"/>
              </a:rPr>
              <a:t>স্বাগতম</a:t>
            </a:r>
            <a:endParaRPr lang="en-US" sz="5400" b="1" dirty="0">
              <a:solidFill>
                <a:srgbClr val="FF0000"/>
              </a:solidFill>
            </a:endParaRPr>
          </a:p>
        </p:txBody>
      </p:sp>
    </p:spTree>
    <p:extLst>
      <p:ext uri="{BB962C8B-B14F-4D97-AF65-F5344CB8AC3E}">
        <p14:creationId xmlns:p14="http://schemas.microsoft.com/office/powerpoint/2010/main" val="319510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 y="1142999"/>
            <a:ext cx="8915400" cy="49188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Rectangle 2"/>
          <p:cNvSpPr/>
          <p:nvPr/>
        </p:nvSpPr>
        <p:spPr>
          <a:xfrm>
            <a:off x="0" y="152400"/>
            <a:ext cx="9144000" cy="1219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bn-IN" sz="8000" dirty="0" smtClean="0">
                <a:solidFill>
                  <a:srgbClr val="00B050"/>
                </a:solidFill>
              </a:rPr>
              <a:t>সকলকে ধন্যবাদ</a:t>
            </a:r>
            <a:endParaRPr lang="en-US" sz="8000" dirty="0">
              <a:solidFill>
                <a:srgbClr val="00B050"/>
              </a:solidFill>
            </a:endParaRPr>
          </a:p>
        </p:txBody>
      </p:sp>
      <p:sp>
        <p:nvSpPr>
          <p:cNvPr id="4" name="Oval 3"/>
          <p:cNvSpPr/>
          <p:nvPr/>
        </p:nvSpPr>
        <p:spPr>
          <a:xfrm>
            <a:off x="838200" y="1787236"/>
            <a:ext cx="8153400" cy="2438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rgbClr val="FFFF00"/>
                </a:solidFill>
              </a:rPr>
              <a:t>STAY  AT HOME</a:t>
            </a:r>
            <a:endParaRPr lang="en-US" sz="6600" dirty="0">
              <a:solidFill>
                <a:srgbClr val="FFFF00"/>
              </a:solidFill>
            </a:endParaRPr>
          </a:p>
        </p:txBody>
      </p:sp>
    </p:spTree>
    <p:extLst>
      <p:ext uri="{BB962C8B-B14F-4D97-AF65-F5344CB8AC3E}">
        <p14:creationId xmlns:p14="http://schemas.microsoft.com/office/powerpoint/2010/main" val="396125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a:spLocks noGrp="1"/>
          </p:cNvSpPr>
          <p:nvPr>
            <p:ph type="title"/>
          </p:nvPr>
        </p:nvSpPr>
        <p:spPr>
          <a:ln/>
        </p:spPr>
        <p:style>
          <a:lnRef idx="2">
            <a:schemeClr val="dk1"/>
          </a:lnRef>
          <a:fillRef idx="1">
            <a:schemeClr val="lt1"/>
          </a:fillRef>
          <a:effectRef idx="0">
            <a:schemeClr val="dk1"/>
          </a:effectRef>
          <a:fontRef idx="minor">
            <a:schemeClr val="dk1"/>
          </a:fontRef>
        </p:style>
        <p:txBody>
          <a:bodyPr>
            <a:noAutofit/>
          </a:bodyPr>
          <a:lstStyle/>
          <a:p>
            <a:pPr algn="ctr"/>
            <a:r>
              <a:rPr lang="en-US" sz="6000" dirty="0" err="1" smtClean="0">
                <a:solidFill>
                  <a:srgbClr val="00B050"/>
                </a:solidFill>
                <a:latin typeface="NikoshBAN" pitchFamily="2" charset="0"/>
                <a:cs typeface="NikoshBAN" pitchFamily="2" charset="0"/>
              </a:rPr>
              <a:t>শিক্ষক</a:t>
            </a:r>
            <a:r>
              <a:rPr lang="en-US" sz="6000" dirty="0" smtClean="0">
                <a:solidFill>
                  <a:srgbClr val="00B050"/>
                </a:solidFill>
                <a:latin typeface="NikoshBAN" pitchFamily="2" charset="0"/>
                <a:cs typeface="NikoshBAN" pitchFamily="2" charset="0"/>
              </a:rPr>
              <a:t>  </a:t>
            </a:r>
            <a:r>
              <a:rPr lang="en-US" sz="6000" dirty="0" err="1" smtClean="0">
                <a:solidFill>
                  <a:srgbClr val="00B050"/>
                </a:solidFill>
                <a:latin typeface="NikoshBAN" pitchFamily="2" charset="0"/>
                <a:cs typeface="NikoshBAN" pitchFamily="2" charset="0"/>
              </a:rPr>
              <a:t>পরিচিতি</a:t>
            </a:r>
            <a:endParaRPr lang="en-US" sz="6000" dirty="0">
              <a:solidFill>
                <a:srgbClr val="00B050"/>
              </a:solidFill>
              <a:latin typeface="NikoshBAN" pitchFamily="2" charset="0"/>
              <a:cs typeface="NikoshBAN" pitchFamily="2" charset="0"/>
            </a:endParaRPr>
          </a:p>
        </p:txBody>
      </p:sp>
      <p:sp>
        <p:nvSpPr>
          <p:cNvPr id="5" name="Content Placeholder 6"/>
          <p:cNvSpPr>
            <a:spLocks noGrp="1"/>
          </p:cNvSpPr>
          <p:nvPr>
            <p:ph idx="1"/>
          </p:nvPr>
        </p:nvSpPr>
        <p:spPr>
          <a:ln/>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sz="5200" dirty="0" err="1" smtClean="0">
                <a:solidFill>
                  <a:srgbClr val="0000FF"/>
                </a:solidFill>
                <a:latin typeface="NikoshBAN" pitchFamily="2" charset="0"/>
                <a:cs typeface="NikoshBAN" pitchFamily="2" charset="0"/>
              </a:rPr>
              <a:t>নামঃমোঃ</a:t>
            </a:r>
            <a:r>
              <a:rPr lang="en-US" sz="5200" dirty="0" smtClean="0">
                <a:solidFill>
                  <a:srgbClr val="0000FF"/>
                </a:solidFill>
                <a:latin typeface="NikoshBAN" pitchFamily="2" charset="0"/>
                <a:cs typeface="NikoshBAN" pitchFamily="2" charset="0"/>
              </a:rPr>
              <a:t> </a:t>
            </a:r>
            <a:r>
              <a:rPr lang="en-US" sz="5200" dirty="0" err="1" smtClean="0">
                <a:solidFill>
                  <a:srgbClr val="0000FF"/>
                </a:solidFill>
                <a:latin typeface="NikoshBAN" pitchFamily="2" charset="0"/>
                <a:cs typeface="NikoshBAN" pitchFamily="2" charset="0"/>
              </a:rPr>
              <a:t>নাছির</a:t>
            </a:r>
            <a:r>
              <a:rPr lang="en-US" sz="5200" dirty="0" smtClean="0">
                <a:solidFill>
                  <a:srgbClr val="0000FF"/>
                </a:solidFill>
                <a:latin typeface="NikoshBAN" pitchFamily="2" charset="0"/>
                <a:cs typeface="NikoshBAN" pitchFamily="2" charset="0"/>
              </a:rPr>
              <a:t> </a:t>
            </a:r>
            <a:r>
              <a:rPr lang="en-US" sz="5200" dirty="0" err="1" smtClean="0">
                <a:solidFill>
                  <a:srgbClr val="0000FF"/>
                </a:solidFill>
                <a:latin typeface="NikoshBAN" pitchFamily="2" charset="0"/>
                <a:cs typeface="NikoshBAN" pitchFamily="2" charset="0"/>
              </a:rPr>
              <a:t>উদ্দিন</a:t>
            </a:r>
            <a:endParaRPr lang="en-US" sz="5200" dirty="0" smtClean="0">
              <a:solidFill>
                <a:srgbClr val="0000FF"/>
              </a:solidFill>
              <a:latin typeface="NikoshBAN" pitchFamily="2" charset="0"/>
              <a:cs typeface="NikoshBAN" pitchFamily="2" charset="0"/>
            </a:endParaRPr>
          </a:p>
          <a:p>
            <a:pPr marL="0" indent="0">
              <a:buNone/>
            </a:pPr>
            <a:endParaRPr lang="en-US" sz="3600" dirty="0">
              <a:solidFill>
                <a:srgbClr val="002060"/>
              </a:solidFill>
              <a:latin typeface="NikoshBAN" pitchFamily="2" charset="0"/>
              <a:cs typeface="NikoshBAN" pitchFamily="2" charset="0"/>
            </a:endParaRPr>
          </a:p>
          <a:p>
            <a:r>
              <a:rPr lang="en-US" sz="3200" dirty="0" err="1" smtClean="0">
                <a:solidFill>
                  <a:srgbClr val="0000FF"/>
                </a:solidFill>
                <a:latin typeface="NikoshBAN" pitchFamily="2" charset="0"/>
                <a:cs typeface="NikoshBAN" pitchFamily="2" charset="0"/>
              </a:rPr>
              <a:t>পদবীঃ</a:t>
            </a:r>
            <a:r>
              <a:rPr lang="en-US" sz="3200" dirty="0" smtClean="0">
                <a:solidFill>
                  <a:srgbClr val="0000FF"/>
                </a:solidFill>
                <a:latin typeface="NikoshBAN" pitchFamily="2" charset="0"/>
                <a:cs typeface="NikoshBAN" pitchFamily="2" charset="0"/>
              </a:rPr>
              <a:t> </a:t>
            </a:r>
            <a:r>
              <a:rPr lang="bn-IN" sz="3200" dirty="0" smtClean="0">
                <a:solidFill>
                  <a:srgbClr val="0000FF"/>
                </a:solidFill>
                <a:latin typeface="NikoshBAN" pitchFamily="2" charset="0"/>
                <a:cs typeface="NikoshBAN" pitchFamily="2" charset="0"/>
              </a:rPr>
              <a:t>সিঃ </a:t>
            </a:r>
            <a:r>
              <a:rPr lang="en-US" sz="3200" dirty="0" err="1" smtClean="0">
                <a:solidFill>
                  <a:srgbClr val="0000FF"/>
                </a:solidFill>
                <a:latin typeface="NikoshBAN" pitchFamily="2" charset="0"/>
                <a:cs typeface="NikoshBAN" pitchFamily="2" charset="0"/>
              </a:rPr>
              <a:t>ইন্সট্রাক্টর</a:t>
            </a:r>
            <a:endParaRPr lang="en-US" sz="3200" dirty="0" smtClean="0">
              <a:solidFill>
                <a:srgbClr val="0000FF"/>
              </a:solidFill>
              <a:latin typeface="NikoshBAN" pitchFamily="2" charset="0"/>
              <a:cs typeface="NikoshBAN" pitchFamily="2" charset="0"/>
            </a:endParaRPr>
          </a:p>
          <a:p>
            <a:pPr marL="0" indent="0">
              <a:buNone/>
            </a:pPr>
            <a:endParaRPr lang="en-US" sz="3600" dirty="0" smtClean="0">
              <a:solidFill>
                <a:srgbClr val="002060"/>
              </a:solidFill>
              <a:latin typeface="NikoshBAN" pitchFamily="2" charset="0"/>
              <a:cs typeface="NikoshBAN" pitchFamily="2" charset="0"/>
            </a:endParaRPr>
          </a:p>
          <a:p>
            <a:r>
              <a:rPr lang="en-US" sz="3200" dirty="0" err="1" smtClean="0">
                <a:latin typeface="NikoshBAN" pitchFamily="2" charset="0"/>
                <a:cs typeface="NikoshBAN" pitchFamily="2" charset="0"/>
              </a:rPr>
              <a:t>প্রতিষ্ঠানের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রওশন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উচ্চ</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বিদ্যালয়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ফুলবাড়ীয়া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ময়মনসিংহ</a:t>
            </a:r>
            <a:r>
              <a:rPr lang="en-US" sz="3200" dirty="0" smtClean="0">
                <a:latin typeface="NikoshBAN" pitchFamily="2" charset="0"/>
                <a:cs typeface="NikoshBAN" pitchFamily="2" charset="0"/>
              </a:rPr>
              <a:t>। </a:t>
            </a:r>
          </a:p>
          <a:p>
            <a:r>
              <a:rPr lang="en-US" sz="3200" dirty="0" err="1" smtClean="0">
                <a:solidFill>
                  <a:srgbClr val="FF0000"/>
                </a:solidFill>
                <a:latin typeface="NikoshBAN" pitchFamily="2" charset="0"/>
                <a:cs typeface="NikoshBAN" pitchFamily="2" charset="0"/>
              </a:rPr>
              <a:t>মোবাঃ</a:t>
            </a:r>
            <a:r>
              <a:rPr lang="en-US" sz="3200" dirty="0" smtClean="0">
                <a:solidFill>
                  <a:srgbClr val="FF0000"/>
                </a:solidFill>
                <a:latin typeface="NikoshBAN" pitchFamily="2" charset="0"/>
                <a:cs typeface="NikoshBAN" pitchFamily="2" charset="0"/>
              </a:rPr>
              <a:t> ০১৭১৭ ০৩ ৩৩ ৩২   । </a:t>
            </a:r>
          </a:p>
          <a:p>
            <a:r>
              <a:rPr lang="en-US" sz="3200" dirty="0" smtClean="0">
                <a:solidFill>
                  <a:srgbClr val="0000FF"/>
                </a:solidFill>
                <a:latin typeface="NikoshBAN" pitchFamily="2" charset="0"/>
                <a:cs typeface="NikoshBAN" pitchFamily="2" charset="0"/>
              </a:rPr>
              <a:t>ই-</a:t>
            </a:r>
            <a:r>
              <a:rPr lang="en-US" sz="3200" dirty="0" err="1" smtClean="0">
                <a:solidFill>
                  <a:srgbClr val="0000FF"/>
                </a:solidFill>
                <a:latin typeface="NikoshBAN" pitchFamily="2" charset="0"/>
                <a:cs typeface="NikoshBAN" pitchFamily="2" charset="0"/>
              </a:rPr>
              <a:t>মেইলঃ</a:t>
            </a:r>
            <a:r>
              <a:rPr lang="en-US" sz="3200" dirty="0" smtClean="0">
                <a:solidFill>
                  <a:srgbClr val="0000FF"/>
                </a:solidFill>
                <a:latin typeface="NikoshBAN" pitchFamily="2" charset="0"/>
                <a:cs typeface="NikoshBAN" pitchFamily="2" charset="0"/>
              </a:rPr>
              <a:t> </a:t>
            </a:r>
            <a:r>
              <a:rPr lang="en-US" sz="2800" dirty="0" smtClean="0">
                <a:solidFill>
                  <a:srgbClr val="0000FF"/>
                </a:solidFill>
                <a:latin typeface="Times New Roman" pitchFamily="18" charset="0"/>
                <a:cs typeface="Times New Roman" pitchFamily="18" charset="0"/>
              </a:rPr>
              <a:t>nasir.jun06@gmail.com</a:t>
            </a:r>
            <a:endParaRPr lang="en-US" sz="2800" dirty="0" smtClean="0">
              <a:solidFill>
                <a:srgbClr val="0000FF"/>
              </a:solidFill>
              <a:latin typeface="NikoshBAN" pitchFamily="2" charset="0"/>
              <a:cs typeface="NikoshBAN" pitchFamily="2" charset="0"/>
            </a:endParaRPr>
          </a:p>
          <a:p>
            <a:pPr marL="0" indent="0">
              <a:buNone/>
            </a:pPr>
            <a:endParaRPr lang="en-US" sz="3600" dirty="0" smtClean="0">
              <a:solidFill>
                <a:srgbClr val="002060"/>
              </a:solidFill>
              <a:latin typeface="NikoshBAN" pitchFamily="2" charset="0"/>
              <a:cs typeface="NikoshBAN"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2022764"/>
            <a:ext cx="1917700" cy="2092036"/>
          </a:xfrm>
          <a:prstGeom prst="ellipse">
            <a:avLst/>
          </a:prstGeom>
          <a:ln>
            <a:noFill/>
          </a:ln>
          <a:effectLst>
            <a:softEdge rad="112500"/>
          </a:effectLst>
        </p:spPr>
      </p:pic>
    </p:spTree>
    <p:extLst>
      <p:ext uri="{BB962C8B-B14F-4D97-AF65-F5344CB8AC3E}">
        <p14:creationId xmlns:p14="http://schemas.microsoft.com/office/powerpoint/2010/main" val="144139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fade">
                                      <p:cBhvr>
                                        <p:cTn id="21" dur="1000"/>
                                        <p:tgtEl>
                                          <p:spTgt spid="5">
                                            <p:bg/>
                                          </p:spTgt>
                                        </p:tgtEl>
                                      </p:cBhvr>
                                    </p:animEffect>
                                    <p:anim calcmode="lin" valueType="num">
                                      <p:cBhvr>
                                        <p:cTn id="22" dur="1000" fill="hold"/>
                                        <p:tgtEl>
                                          <p:spTgt spid="5">
                                            <p:bg/>
                                          </p:spTgt>
                                        </p:tgtEl>
                                        <p:attrNameLst>
                                          <p:attrName>ppt_x</p:attrName>
                                        </p:attrNameLst>
                                      </p:cBhvr>
                                      <p:tavLst>
                                        <p:tav tm="0">
                                          <p:val>
                                            <p:strVal val="#ppt_x"/>
                                          </p:val>
                                        </p:tav>
                                        <p:tav tm="100000">
                                          <p:val>
                                            <p:strVal val="#ppt_x"/>
                                          </p:val>
                                        </p:tav>
                                      </p:tavLst>
                                    </p:anim>
                                    <p:anim calcmode="lin" valueType="num">
                                      <p:cBhvr>
                                        <p:cTn id="23"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1000"/>
                                        <p:tgtEl>
                                          <p:spTgt spid="5">
                                            <p:txEl>
                                              <p:pRg st="6" end="6"/>
                                            </p:txEl>
                                          </p:spTgt>
                                        </p:tgtEl>
                                      </p:cBhvr>
                                    </p:animEffect>
                                    <p:anim calcmode="lin" valueType="num">
                                      <p:cBhvr>
                                        <p:cTn id="5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7200" dirty="0" err="1" smtClean="0">
                <a:solidFill>
                  <a:srgbClr val="002060"/>
                </a:solidFill>
                <a:latin typeface="NikoshBAN" pitchFamily="2" charset="0"/>
                <a:cs typeface="NikoshBAN" pitchFamily="2" charset="0"/>
              </a:rPr>
              <a:t>পাঠ</a:t>
            </a:r>
            <a:r>
              <a:rPr lang="en-US" sz="7200" dirty="0" smtClean="0">
                <a:solidFill>
                  <a:srgbClr val="002060"/>
                </a:solidFill>
                <a:latin typeface="NikoshBAN" pitchFamily="2" charset="0"/>
                <a:cs typeface="NikoshBAN" pitchFamily="2" charset="0"/>
              </a:rPr>
              <a:t> </a:t>
            </a:r>
            <a:r>
              <a:rPr lang="en-US" sz="7200" dirty="0" err="1" smtClean="0">
                <a:solidFill>
                  <a:srgbClr val="002060"/>
                </a:solidFill>
                <a:latin typeface="NikoshBAN" pitchFamily="2" charset="0"/>
                <a:cs typeface="NikoshBAN" pitchFamily="2" charset="0"/>
              </a:rPr>
              <a:t>পরিচিতি</a:t>
            </a:r>
            <a:endParaRPr lang="en-US" sz="7200" dirty="0">
              <a:solidFill>
                <a:srgbClr val="002060"/>
              </a:solidFill>
              <a:latin typeface="NikoshBAN" pitchFamily="2" charset="0"/>
              <a:cs typeface="NikoshBAN" pitchFamily="2" charset="0"/>
            </a:endParaRPr>
          </a:p>
        </p:txBody>
      </p:sp>
      <p:sp>
        <p:nvSpPr>
          <p:cNvPr id="5" name="Content Placeholder 8"/>
          <p:cNvSpPr>
            <a:spLocks noGrp="1"/>
          </p:cNvSpPr>
          <p:nvPr>
            <p:ph idx="1"/>
          </p:nvPr>
        </p:nvSpPr>
        <p:spPr>
          <a:ln/>
        </p:spPr>
        <p:style>
          <a:lnRef idx="1">
            <a:schemeClr val="dk1"/>
          </a:lnRef>
          <a:fillRef idx="3">
            <a:schemeClr val="dk1"/>
          </a:fillRef>
          <a:effectRef idx="2">
            <a:schemeClr val="dk1"/>
          </a:effectRef>
          <a:fontRef idx="minor">
            <a:schemeClr val="lt1"/>
          </a:fontRef>
        </p:style>
        <p:txBody>
          <a:bodyPr>
            <a:noAutofit/>
          </a:bodyPr>
          <a:lstStyle/>
          <a:p>
            <a:r>
              <a:rPr lang="bn-IN" sz="5400" dirty="0" smtClean="0">
                <a:solidFill>
                  <a:srgbClr val="66FF66"/>
                </a:solidFill>
              </a:rPr>
              <a:t> </a:t>
            </a:r>
            <a:r>
              <a:rPr lang="en-US" sz="5400" dirty="0" err="1" smtClean="0">
                <a:solidFill>
                  <a:srgbClr val="66FF66"/>
                </a:solidFill>
              </a:rPr>
              <a:t>শ্রেনিঃ</a:t>
            </a:r>
            <a:r>
              <a:rPr lang="en-US" sz="5400" dirty="0" smtClean="0">
                <a:solidFill>
                  <a:srgbClr val="66FF66"/>
                </a:solidFill>
              </a:rPr>
              <a:t> </a:t>
            </a:r>
            <a:r>
              <a:rPr lang="bn-IN" sz="5400" dirty="0" smtClean="0">
                <a:solidFill>
                  <a:srgbClr val="66FF66"/>
                </a:solidFill>
                <a:latin typeface="NikoshBAN" pitchFamily="2" charset="0"/>
                <a:cs typeface="NikoshBAN" pitchFamily="2" charset="0"/>
              </a:rPr>
              <a:t>সকল  </a:t>
            </a:r>
            <a:endParaRPr lang="en-US" sz="5400" dirty="0" smtClean="0">
              <a:solidFill>
                <a:srgbClr val="66FF66"/>
              </a:solidFill>
            </a:endParaRPr>
          </a:p>
          <a:p>
            <a:r>
              <a:rPr lang="bn-IN" sz="4400" dirty="0" smtClean="0">
                <a:solidFill>
                  <a:srgbClr val="66FF66"/>
                </a:solidFill>
              </a:rPr>
              <a:t> </a:t>
            </a:r>
            <a:r>
              <a:rPr lang="en-US" sz="4400" dirty="0" err="1" smtClean="0">
                <a:solidFill>
                  <a:srgbClr val="66FF66"/>
                </a:solidFill>
              </a:rPr>
              <a:t>বিষয়ঃ</a:t>
            </a:r>
            <a:r>
              <a:rPr lang="en-US" sz="4400" dirty="0" smtClean="0">
                <a:solidFill>
                  <a:srgbClr val="66FF66"/>
                </a:solidFill>
              </a:rPr>
              <a:t> </a:t>
            </a:r>
            <a:r>
              <a:rPr lang="bn-IN" sz="4400" dirty="0" smtClean="0">
                <a:solidFill>
                  <a:srgbClr val="66FF66"/>
                </a:solidFill>
              </a:rPr>
              <a:t>ভাইরাস </a:t>
            </a:r>
            <a:r>
              <a:rPr lang="bn-IN" sz="4800" dirty="0" smtClean="0">
                <a:solidFill>
                  <a:srgbClr val="66FF66"/>
                </a:solidFill>
              </a:rPr>
              <a:t> </a:t>
            </a:r>
          </a:p>
          <a:p>
            <a:r>
              <a:rPr lang="bn-IN" sz="4800" dirty="0" smtClean="0">
                <a:solidFill>
                  <a:srgbClr val="66FF66"/>
                </a:solidFill>
              </a:rPr>
              <a:t> সময়ঃ ৫০ মিঃ </a:t>
            </a:r>
            <a:endParaRPr lang="en-US" sz="4800" dirty="0">
              <a:solidFill>
                <a:srgbClr val="66FF66"/>
              </a:solidFill>
            </a:endParaRPr>
          </a:p>
        </p:txBody>
      </p:sp>
    </p:spTree>
    <p:extLst>
      <p:ext uri="{BB962C8B-B14F-4D97-AF65-F5344CB8AC3E}">
        <p14:creationId xmlns:p14="http://schemas.microsoft.com/office/powerpoint/2010/main" val="217846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heel(1)">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 calcmode="lin" valueType="num">
                                      <p:cBhvr>
                                        <p:cTn id="17" dur="1000" fill="hold"/>
                                        <p:tgtEl>
                                          <p:spTgt spid="5">
                                            <p:bg/>
                                          </p:spTgt>
                                        </p:tgtEl>
                                        <p:attrNameLst>
                                          <p:attrName>ppt_w</p:attrName>
                                        </p:attrNameLst>
                                      </p:cBhvr>
                                      <p:tavLst>
                                        <p:tav tm="0">
                                          <p:val>
                                            <p:fltVal val="0"/>
                                          </p:val>
                                        </p:tav>
                                        <p:tav tm="100000">
                                          <p:val>
                                            <p:strVal val="#ppt_w"/>
                                          </p:val>
                                        </p:tav>
                                      </p:tavLst>
                                    </p:anim>
                                    <p:anim calcmode="lin" valueType="num">
                                      <p:cBhvr>
                                        <p:cTn id="18" dur="1000" fill="hold"/>
                                        <p:tgtEl>
                                          <p:spTgt spid="5">
                                            <p:bg/>
                                          </p:spTgt>
                                        </p:tgtEl>
                                        <p:attrNameLst>
                                          <p:attrName>ppt_h</p:attrName>
                                        </p:attrNameLst>
                                      </p:cBhvr>
                                      <p:tavLst>
                                        <p:tav tm="0">
                                          <p:val>
                                            <p:fltVal val="0"/>
                                          </p:val>
                                        </p:tav>
                                        <p:tav tm="100000">
                                          <p:val>
                                            <p:strVal val="#ppt_h"/>
                                          </p:val>
                                        </p:tav>
                                      </p:tavLst>
                                    </p:anim>
                                    <p:anim calcmode="lin" valueType="num">
                                      <p:cBhvr>
                                        <p:cTn id="19" dur="1000" fill="hold"/>
                                        <p:tgtEl>
                                          <p:spTgt spid="5">
                                            <p:bg/>
                                          </p:spTgt>
                                        </p:tgtEl>
                                        <p:attrNameLst>
                                          <p:attrName>style.rotation</p:attrName>
                                        </p:attrNameLst>
                                      </p:cBhvr>
                                      <p:tavLst>
                                        <p:tav tm="0">
                                          <p:val>
                                            <p:fltVal val="90"/>
                                          </p:val>
                                        </p:tav>
                                        <p:tav tm="100000">
                                          <p:val>
                                            <p:fltVal val="0"/>
                                          </p:val>
                                        </p:tav>
                                      </p:tavLst>
                                    </p:anim>
                                    <p:animEffect transition="in" filter="fade">
                                      <p:cBhvr>
                                        <p:cTn id="20" dur="1000"/>
                                        <p:tgtEl>
                                          <p:spTgt spid="5">
                                            <p:bg/>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p:cTn id="3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p:cTn id="4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0" y="0"/>
            <a:ext cx="9144000" cy="1066800"/>
          </a:xfrm>
          <a:prstGeom prst="rect">
            <a:avLst/>
          </a:prstGeom>
        </p:spPr>
        <p:style>
          <a:lnRef idx="1">
            <a:schemeClr val="accent5"/>
          </a:lnRef>
          <a:fillRef idx="2">
            <a:schemeClr val="accent5"/>
          </a:fillRef>
          <a:effectRef idx="1">
            <a:schemeClr val="accent5"/>
          </a:effectRef>
          <a:fontRef idx="minor">
            <a:schemeClr val="dk1"/>
          </a:fontRef>
        </p:style>
        <p:txBody>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bn-IN" dirty="0" smtClean="0">
                <a:solidFill>
                  <a:srgbClr val="002060"/>
                </a:solidFill>
                <a:latin typeface="NikoshBAN" pitchFamily="2" charset="0"/>
                <a:cs typeface="NikoshBAN" pitchFamily="2" charset="0"/>
              </a:rPr>
              <a:t>             </a:t>
            </a:r>
            <a:r>
              <a:rPr lang="en-US" sz="7200" dirty="0" err="1" smtClean="0">
                <a:solidFill>
                  <a:srgbClr val="002060"/>
                </a:solidFill>
                <a:latin typeface="NikoshBAN" pitchFamily="2" charset="0"/>
                <a:cs typeface="NikoshBAN" pitchFamily="2" charset="0"/>
              </a:rPr>
              <a:t>চিত্রগুলি</a:t>
            </a:r>
            <a:r>
              <a:rPr lang="en-US" sz="7200" dirty="0" smtClean="0">
                <a:solidFill>
                  <a:srgbClr val="002060"/>
                </a:solidFill>
                <a:latin typeface="NikoshBAN" pitchFamily="2" charset="0"/>
                <a:cs typeface="NikoshBAN" pitchFamily="2" charset="0"/>
              </a:rPr>
              <a:t> </a:t>
            </a:r>
            <a:r>
              <a:rPr lang="en-US" sz="7200" dirty="0" err="1" smtClean="0">
                <a:solidFill>
                  <a:srgbClr val="002060"/>
                </a:solidFill>
                <a:latin typeface="NikoshBAN" pitchFamily="2" charset="0"/>
                <a:cs typeface="NikoshBAN" pitchFamily="2" charset="0"/>
              </a:rPr>
              <a:t>লক্ষ্য</a:t>
            </a:r>
            <a:r>
              <a:rPr lang="en-US" sz="7200" dirty="0" smtClean="0">
                <a:solidFill>
                  <a:srgbClr val="002060"/>
                </a:solidFill>
                <a:latin typeface="NikoshBAN" pitchFamily="2" charset="0"/>
                <a:cs typeface="NikoshBAN" pitchFamily="2" charset="0"/>
              </a:rPr>
              <a:t> </a:t>
            </a:r>
            <a:r>
              <a:rPr lang="en-US" sz="7200" dirty="0" err="1" smtClean="0">
                <a:solidFill>
                  <a:srgbClr val="002060"/>
                </a:solidFill>
                <a:latin typeface="NikoshBAN" pitchFamily="2" charset="0"/>
                <a:cs typeface="NikoshBAN" pitchFamily="2" charset="0"/>
              </a:rPr>
              <a:t>কর</a:t>
            </a:r>
            <a:endParaRPr lang="en-US" sz="7200" dirty="0">
              <a:solidFill>
                <a:srgbClr val="00206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6692"/>
            <a:ext cx="4343400" cy="31405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112838"/>
            <a:ext cx="4765964" cy="31543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67200"/>
            <a:ext cx="4343400" cy="2590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4267201"/>
            <a:ext cx="4804929" cy="2590799"/>
          </a:xfrm>
          <a:prstGeom prst="rect">
            <a:avLst/>
          </a:prstGeom>
        </p:spPr>
      </p:pic>
    </p:spTree>
    <p:extLst>
      <p:ext uri="{BB962C8B-B14F-4D97-AF65-F5344CB8AC3E}">
        <p14:creationId xmlns:p14="http://schemas.microsoft.com/office/powerpoint/2010/main" val="19974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আজকের আলোচনা </a:t>
            </a:r>
            <a:endParaRPr lang="en-US" dirty="0"/>
          </a:p>
        </p:txBody>
      </p:sp>
      <p:sp>
        <p:nvSpPr>
          <p:cNvPr id="3" name="Oval 2"/>
          <p:cNvSpPr/>
          <p:nvPr/>
        </p:nvSpPr>
        <p:spPr>
          <a:xfrm>
            <a:off x="0" y="1510144"/>
            <a:ext cx="9144000" cy="367145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bn-IN" sz="7200" dirty="0" smtClean="0"/>
              <a:t>করোনাভাইরাস (</a:t>
            </a:r>
            <a:r>
              <a:rPr lang="en-US" sz="7200" dirty="0" smtClean="0"/>
              <a:t>Covid-19)</a:t>
            </a:r>
            <a:endParaRPr lang="en-US" sz="7200" dirty="0"/>
          </a:p>
        </p:txBody>
      </p:sp>
    </p:spTree>
    <p:extLst>
      <p:ext uri="{BB962C8B-B14F-4D97-AF65-F5344CB8AC3E}">
        <p14:creationId xmlns:p14="http://schemas.microsoft.com/office/powerpoint/2010/main" val="150512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3)">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59" y="76200"/>
            <a:ext cx="9128341" cy="110799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6000" dirty="0" smtClean="0">
                <a:solidFill>
                  <a:schemeClr val="tx1"/>
                </a:solidFill>
                <a:latin typeface="NikoshBAN" pitchFamily="2" charset="0"/>
                <a:cs typeface="NikoshBAN" pitchFamily="2" charset="0"/>
              </a:rPr>
              <a:t>       </a:t>
            </a:r>
            <a:r>
              <a:rPr lang="en-US" sz="6600" dirty="0" err="1" smtClean="0">
                <a:solidFill>
                  <a:schemeClr val="tx1"/>
                </a:solidFill>
                <a:latin typeface="NikoshBAN" pitchFamily="2" charset="0"/>
                <a:cs typeface="NikoshBAN" pitchFamily="2" charset="0"/>
              </a:rPr>
              <a:t>এই</a:t>
            </a:r>
            <a:r>
              <a:rPr lang="en-US" sz="6600" dirty="0" smtClean="0">
                <a:solidFill>
                  <a:schemeClr val="tx1"/>
                </a:solidFill>
                <a:latin typeface="NikoshBAN" pitchFamily="2" charset="0"/>
                <a:cs typeface="NikoshBAN" pitchFamily="2" charset="0"/>
              </a:rPr>
              <a:t> </a:t>
            </a:r>
            <a:r>
              <a:rPr lang="en-US" sz="6600" dirty="0" err="1" smtClean="0">
                <a:solidFill>
                  <a:schemeClr val="tx1"/>
                </a:solidFill>
                <a:latin typeface="NikoshBAN" pitchFamily="2" charset="0"/>
                <a:cs typeface="NikoshBAN" pitchFamily="2" charset="0"/>
              </a:rPr>
              <a:t>পাঠ</a:t>
            </a:r>
            <a:r>
              <a:rPr lang="en-US" sz="6600" dirty="0" smtClean="0">
                <a:solidFill>
                  <a:schemeClr val="tx1"/>
                </a:solidFill>
                <a:latin typeface="NikoshBAN" pitchFamily="2" charset="0"/>
                <a:cs typeface="NikoshBAN" pitchFamily="2" charset="0"/>
              </a:rPr>
              <a:t> </a:t>
            </a:r>
            <a:r>
              <a:rPr lang="en-US" sz="6600" dirty="0" err="1" smtClean="0">
                <a:solidFill>
                  <a:schemeClr val="tx1"/>
                </a:solidFill>
                <a:latin typeface="NikoshBAN" pitchFamily="2" charset="0"/>
                <a:cs typeface="NikoshBAN" pitchFamily="2" charset="0"/>
              </a:rPr>
              <a:t>শেষে</a:t>
            </a:r>
            <a:r>
              <a:rPr lang="en-US" sz="6600" dirty="0" smtClean="0">
                <a:solidFill>
                  <a:schemeClr val="tx1"/>
                </a:solidFill>
                <a:latin typeface="NikoshBAN" pitchFamily="2" charset="0"/>
                <a:cs typeface="NikoshBAN" pitchFamily="2" charset="0"/>
              </a:rPr>
              <a:t> </a:t>
            </a:r>
            <a:r>
              <a:rPr lang="en-US" sz="6600" dirty="0" err="1" smtClean="0">
                <a:solidFill>
                  <a:schemeClr val="tx1"/>
                </a:solidFill>
                <a:latin typeface="NikoshBAN" pitchFamily="2" charset="0"/>
                <a:cs typeface="NikoshBAN" pitchFamily="2" charset="0"/>
              </a:rPr>
              <a:t>শিক্ষার্থীরা</a:t>
            </a:r>
            <a:r>
              <a:rPr lang="en-US" sz="6600" dirty="0" smtClean="0">
                <a:solidFill>
                  <a:schemeClr val="tx1"/>
                </a:solidFill>
                <a:latin typeface="NikoshBAN" pitchFamily="2" charset="0"/>
                <a:cs typeface="NikoshBAN" pitchFamily="2" charset="0"/>
              </a:rPr>
              <a:t>…</a:t>
            </a:r>
            <a:endParaRPr lang="en-US" sz="8800" b="1" dirty="0" smtClean="0">
              <a:solidFill>
                <a:schemeClr val="tx1"/>
              </a:solidFill>
              <a:latin typeface="NikoshBAN" pitchFamily="2" charset="0"/>
              <a:cs typeface="NikoshBAN" pitchFamily="2" charset="0"/>
            </a:endParaRPr>
          </a:p>
        </p:txBody>
      </p:sp>
      <p:sp>
        <p:nvSpPr>
          <p:cNvPr id="3" name="Rectangle 2"/>
          <p:cNvSpPr/>
          <p:nvPr/>
        </p:nvSpPr>
        <p:spPr>
          <a:xfrm>
            <a:off x="0" y="1600200"/>
            <a:ext cx="9144000" cy="4953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6000" dirty="0" smtClean="0">
                <a:latin typeface="NikoshBAN" pitchFamily="2" charset="0"/>
                <a:cs typeface="NikoshBAN" pitchFamily="2" charset="0"/>
              </a:rPr>
              <a:t>করোনা ভাইরাসের  লক্ষণ , প্রতিকার  ও  </a:t>
            </a:r>
          </a:p>
          <a:p>
            <a:pPr algn="ctr"/>
            <a:r>
              <a:rPr lang="bn-IN" sz="6000" dirty="0" smtClean="0">
                <a:latin typeface="NikoshBAN" pitchFamily="2" charset="0"/>
                <a:cs typeface="NikoshBAN" pitchFamily="2" charset="0"/>
              </a:rPr>
              <a:t>রোধ  করার  উপায়  ব্যাখ্যা  করতে  পারবে। </a:t>
            </a:r>
            <a:endParaRPr lang="en-US" sz="6000" dirty="0">
              <a:latin typeface="NikoshBAN" pitchFamily="2" charset="0"/>
              <a:cs typeface="NikoshBAN" pitchFamily="2" charset="0"/>
            </a:endParaRPr>
          </a:p>
        </p:txBody>
      </p:sp>
    </p:spTree>
    <p:extLst>
      <p:ext uri="{BB962C8B-B14F-4D97-AF65-F5344CB8AC3E}">
        <p14:creationId xmlns:p14="http://schemas.microsoft.com/office/powerpoint/2010/main" val="35453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8153400" cy="563231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bn-IN" sz="3600" b="1" dirty="0">
                <a:latin typeface="NikoshBAN" pitchFamily="2" charset="0"/>
                <a:cs typeface="NikoshBAN" pitchFamily="2" charset="0"/>
              </a:rPr>
              <a:t>করোনাভাইরাস রোগ ২০১৯</a:t>
            </a:r>
            <a:r>
              <a:rPr lang="bn-IN" sz="3600" dirty="0">
                <a:latin typeface="NikoshBAN" pitchFamily="2" charset="0"/>
                <a:cs typeface="NikoshBAN" pitchFamily="2" charset="0"/>
              </a:rPr>
              <a:t> বা </a:t>
            </a:r>
            <a:r>
              <a:rPr lang="bn-IN" sz="3600" b="1" dirty="0">
                <a:latin typeface="NikoshBAN" pitchFamily="2" charset="0"/>
                <a:cs typeface="NikoshBAN" pitchFamily="2" charset="0"/>
              </a:rPr>
              <a:t>কোভিড-১৯</a:t>
            </a:r>
            <a:r>
              <a:rPr lang="bn-IN" sz="3600" dirty="0">
                <a:latin typeface="NikoshBAN" pitchFamily="2" charset="0"/>
                <a:cs typeface="NikoshBAN" pitchFamily="2" charset="0"/>
              </a:rPr>
              <a:t> মানুষের </a:t>
            </a:r>
            <a:r>
              <a:rPr lang="bn-IN" sz="3600" dirty="0" smtClean="0">
                <a:latin typeface="NikoshBAN" pitchFamily="2" charset="0"/>
                <a:cs typeface="NikoshBAN" pitchFamily="2" charset="0"/>
              </a:rPr>
              <a:t>একটি </a:t>
            </a:r>
            <a:r>
              <a:rPr lang="bn-IN" sz="3600" dirty="0">
                <a:latin typeface="NikoshBAN" pitchFamily="2" charset="0"/>
                <a:cs typeface="NikoshBAN" pitchFamily="2" charset="0"/>
                <a:hlinkClick r:id="rId2"/>
              </a:rPr>
              <a:t>সংক্রামক রোগ বলতে সেই সব রোগ বোঝায়, যেসব রোগ একজন থেকে আর একজনের শরীরে ছড়িয়ে পড়তে পারে। এই ছড়িয়ে পড়া শুধু মানুষ থেকে মানুষ নয়, পশু পাখি থেকে মানুষে, পশু পাখি থেকে পশু পাখির মাঝে, কিংবা মানুষ থেকে পশু পাখির মাঝে ছড়িয়ে পড়তে পারে। বর্তমানে সংক্রামক রোগ এর প্রকোপ আনেকাংশে কমে এসেছে। বরং অসংক্রামক জীবন ঘাতী রোগ মহামারী আকারে দেখা দিচ্ছে।</a:t>
            </a:r>
          </a:p>
          <a:p>
            <a:r>
              <a:rPr lang="bn-IN" dirty="0" smtClean="0"/>
              <a:t/>
            </a:r>
            <a:br>
              <a:rPr lang="bn-IN" dirty="0" smtClean="0"/>
            </a:br>
            <a:endParaRPr lang="en-US" dirty="0"/>
          </a:p>
        </p:txBody>
      </p:sp>
    </p:spTree>
    <p:extLst>
      <p:ext uri="{BB962C8B-B14F-4D97-AF65-F5344CB8AC3E}">
        <p14:creationId xmlns:p14="http://schemas.microsoft.com/office/powerpoint/2010/main" val="3641400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bn-IN" sz="5400" dirty="0" smtClean="0"/>
              <a:t>করোনা ভাইরাসের লক্ষণ</a:t>
            </a:r>
            <a:endParaRPr lang="en-US" sz="5400" dirty="0"/>
          </a:p>
        </p:txBody>
      </p:sp>
      <p:sp>
        <p:nvSpPr>
          <p:cNvPr id="4" name="Rectangle 3"/>
          <p:cNvSpPr/>
          <p:nvPr/>
        </p:nvSpPr>
        <p:spPr>
          <a:xfrm>
            <a:off x="1828800" y="2057400"/>
            <a:ext cx="4191000" cy="1066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4000" dirty="0" smtClean="0">
                <a:solidFill>
                  <a:srgbClr val="C00000"/>
                </a:solidFill>
              </a:rPr>
              <a:t>ভিডিওটি দেখি</a:t>
            </a:r>
            <a:endParaRPr lang="en-US" sz="4000" dirty="0">
              <a:solidFill>
                <a:srgbClr val="C00000"/>
              </a:solidFill>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680603946"/>
              </p:ext>
            </p:extLst>
          </p:nvPr>
        </p:nvGraphicFramePr>
        <p:xfrm>
          <a:off x="3733800" y="4267200"/>
          <a:ext cx="914400" cy="771525"/>
        </p:xfrm>
        <a:graphic>
          <a:graphicData uri="http://schemas.openxmlformats.org/presentationml/2006/ole">
            <mc:AlternateContent xmlns:mc="http://schemas.openxmlformats.org/markup-compatibility/2006">
              <mc:Choice xmlns:v="urn:schemas-microsoft-com:vml" Requires="v">
                <p:oleObj spid="_x0000_s103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3733800" y="4267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0891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67494"/>
            <a:ext cx="8229600" cy="1399032"/>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IN" sz="5400" dirty="0" smtClean="0"/>
              <a:t>করোনা ভাইরাসের প্রতিকার</a:t>
            </a:r>
            <a:endParaRPr lang="en-US" sz="5400" dirty="0"/>
          </a:p>
        </p:txBody>
      </p:sp>
      <p:sp>
        <p:nvSpPr>
          <p:cNvPr id="3" name="Rectangle 2"/>
          <p:cNvSpPr/>
          <p:nvPr/>
        </p:nvSpPr>
        <p:spPr>
          <a:xfrm>
            <a:off x="609600" y="2057400"/>
            <a:ext cx="7924800" cy="1066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IN" sz="4000" dirty="0" smtClean="0">
                <a:solidFill>
                  <a:srgbClr val="002060"/>
                </a:solidFill>
              </a:rPr>
              <a:t>আরেকটি ভিডিওটি দেখি</a:t>
            </a:r>
            <a:endParaRPr lang="en-US" sz="4000" dirty="0">
              <a:solidFill>
                <a:srgbClr val="002060"/>
              </a:solidFill>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928761636"/>
              </p:ext>
            </p:extLst>
          </p:nvPr>
        </p:nvGraphicFramePr>
        <p:xfrm>
          <a:off x="3671455" y="3962400"/>
          <a:ext cx="914400" cy="771525"/>
        </p:xfrm>
        <a:graphic>
          <a:graphicData uri="http://schemas.openxmlformats.org/presentationml/2006/ole">
            <mc:AlternateContent xmlns:mc="http://schemas.openxmlformats.org/markup-compatibility/2006">
              <mc:Choice xmlns:v="urn:schemas-microsoft-com:vml" Requires="v">
                <p:oleObj spid="_x0000_s206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3671455" y="3962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9968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0" nodeType="clickEffect">
                                  <p:stCondLst>
                                    <p:cond delay="0"/>
                                  </p:stCondLst>
                                  <p:iterate type="lt">
                                    <p:tmPct val="10000"/>
                                  </p:iterate>
                                  <p:childTnLst>
                                    <p:animMotion origin="layout" path="M 3.33333E-6 -2.22222E-6 L 3.33333E-6 -0.07222 " pathEditMode="relative" rAng="0" ptsTypes="AA">
                                      <p:cBhvr>
                                        <p:cTn id="11" dur="250" accel="50000" decel="50000" autoRev="1" fill="hold">
                                          <p:stCondLst>
                                            <p:cond delay="0"/>
                                          </p:stCondLst>
                                        </p:cTn>
                                        <p:tgtEl>
                                          <p:spTgt spid="3"/>
                                        </p:tgtEl>
                                        <p:attrNameLst>
                                          <p:attrName>ppt_x</p:attrName>
                                          <p:attrName>ppt_y</p:attrName>
                                        </p:attrNameLst>
                                      </p:cBhvr>
                                      <p:rCtr x="0" y="-3611"/>
                                    </p:animMotion>
                                    <p:animRot by="1500000">
                                      <p:cBhvr>
                                        <p:cTn id="12" dur="125" fill="hold">
                                          <p:stCondLst>
                                            <p:cond delay="0"/>
                                          </p:stCondLst>
                                        </p:cTn>
                                        <p:tgtEl>
                                          <p:spTgt spid="3"/>
                                        </p:tgtEl>
                                        <p:attrNameLst>
                                          <p:attrName>r</p:attrName>
                                        </p:attrNameLst>
                                      </p:cBhvr>
                                    </p:animRot>
                                    <p:animRot by="-1500000">
                                      <p:cBhvr>
                                        <p:cTn id="13" dur="125" fill="hold">
                                          <p:stCondLst>
                                            <p:cond delay="125"/>
                                          </p:stCondLst>
                                        </p:cTn>
                                        <p:tgtEl>
                                          <p:spTgt spid="3"/>
                                        </p:tgtEl>
                                        <p:attrNameLst>
                                          <p:attrName>r</p:attrName>
                                        </p:attrNameLst>
                                      </p:cBhvr>
                                    </p:animRot>
                                    <p:animRot by="-1500000">
                                      <p:cBhvr>
                                        <p:cTn id="14" dur="125" fill="hold">
                                          <p:stCondLst>
                                            <p:cond delay="250"/>
                                          </p:stCondLst>
                                        </p:cTn>
                                        <p:tgtEl>
                                          <p:spTgt spid="3"/>
                                        </p:tgtEl>
                                        <p:attrNameLst>
                                          <p:attrName>r</p:attrName>
                                        </p:attrNameLst>
                                      </p:cBhvr>
                                    </p:animRot>
                                    <p:animRot by="1500000">
                                      <p:cBhvr>
                                        <p:cTn id="15"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TotalTime>
  <Words>89</Words>
  <Application>Microsoft Office PowerPoint</Application>
  <PresentationFormat>On-screen Show (4:3)</PresentationFormat>
  <Paragraphs>27</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Packager Shell Object</vt:lpstr>
      <vt:lpstr>PowerPoint Presentation</vt:lpstr>
      <vt:lpstr>শিক্ষক  পরিচিতি</vt:lpstr>
      <vt:lpstr>পাঠ পরিচিতি</vt:lpstr>
      <vt:lpstr>PowerPoint Presentation</vt:lpstr>
      <vt:lpstr>আজকের আলোচনা </vt:lpstr>
      <vt:lpstr>PowerPoint Presentation</vt:lpstr>
      <vt:lpstr>PowerPoint Presentation</vt:lpstr>
      <vt:lpstr>করোনা ভাইরাসের লক্ষণ</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dc:creator>
  <cp:lastModifiedBy>creative</cp:lastModifiedBy>
  <cp:revision>35</cp:revision>
  <dcterms:created xsi:type="dcterms:W3CDTF">2020-07-05T07:39:30Z</dcterms:created>
  <dcterms:modified xsi:type="dcterms:W3CDTF">2020-07-07T07:37:43Z</dcterms:modified>
</cp:coreProperties>
</file>