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gif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CC480-1742-4419-9EA1-C098A7F6E1D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2285B-06FD-4A9D-9663-558D7207C362}">
      <dgm:prSet phldrT="[Text]" phldr="1"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13CE5-4B34-4F51-A043-4F6759A16CBF}" type="parTrans" cxnId="{3A2FC7A9-CA22-44B3-9BD2-C3596D6379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E8D2EA-8197-46D4-90F0-1144C886585A}" type="sibTrans" cxnId="{3A2FC7A9-CA22-44B3-9BD2-C3596D6379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D241C0-2943-42D7-BD3B-FAB27D328922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EF3B18-BF9F-439F-BFA1-5E698110D8B2}" type="parTrans" cxnId="{F1D2D4BE-3F24-41D5-9C0C-B44AC23DCCC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1CFA7-BB57-43E4-863C-6176F7736EEA}" type="sibTrans" cxnId="{F1D2D4BE-3F24-41D5-9C0C-B44AC23DCCC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07539D-A83A-4BC2-B4BE-867D5C842BC4}">
      <dgm:prSet phldrT="[Text]" phldr="1"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560DC3-02D7-4AEE-861F-792CF2B0325F}" type="parTrans" cxnId="{ADCA2F95-E0B9-4A82-9FEF-059FD54BE0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31E530-3FBB-449B-910B-4D4981FCDFD9}" type="sibTrans" cxnId="{ADCA2F95-E0B9-4A82-9FEF-059FD54BE0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51100-32B6-4343-AFA2-259915B7C23F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A3861E-B26E-4863-BE98-830458C36295}" type="parTrans" cxnId="{100DCC48-154A-4F88-8DD9-62D93DCB9A2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5DB5EB-C12A-494A-B6E4-C4FFFD991D7C}" type="sibTrans" cxnId="{100DCC48-154A-4F88-8DD9-62D93DCB9A2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AB1082-64C0-471D-A1E0-DED49B287E08}">
      <dgm:prSet phldrT="[Text]" phldr="1"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0FB0A4-284B-483A-BC39-D251584FA911}" type="parTrans" cxnId="{305C8826-186E-4B79-A271-C009A71C4E7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BFBA50-251C-4FF6-A729-85B122339EEF}" type="sibTrans" cxnId="{305C8826-186E-4B79-A271-C009A71C4E7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FA9A23-5F72-4103-82E3-77EF8E8C4ED3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বরোমাসি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289612-4712-4D9C-A9B7-60705EBBEB5E}" type="parTrans" cxnId="{D5132B03-3A25-4F1B-BFC3-31D9019D80B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809EC0-C4F7-4743-B175-022DD43B893C}" type="sibTrans" cxnId="{D5132B03-3A25-4F1B-BFC3-31D9019D80B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368CE2-46DA-406F-8548-3C08AD7963F5}" type="pres">
      <dgm:prSet presAssocID="{E7FCC480-1742-4419-9EA1-C098A7F6E1D9}" presName="Name0" presStyleCnt="0">
        <dgm:presLayoutVars>
          <dgm:chMax/>
          <dgm:chPref/>
          <dgm:dir/>
        </dgm:presLayoutVars>
      </dgm:prSet>
      <dgm:spPr/>
    </dgm:pt>
    <dgm:pt modelId="{CD38B2A3-7B75-4864-A113-580EFCBD0E05}" type="pres">
      <dgm:prSet presAssocID="{9502285B-06FD-4A9D-9663-558D7207C362}" presName="composite" presStyleCnt="0">
        <dgm:presLayoutVars>
          <dgm:chMax val="1"/>
          <dgm:chPref val="1"/>
        </dgm:presLayoutVars>
      </dgm:prSet>
      <dgm:spPr/>
    </dgm:pt>
    <dgm:pt modelId="{375EB1B4-FC24-44AD-9937-52CE698473EE}" type="pres">
      <dgm:prSet presAssocID="{9502285B-06FD-4A9D-9663-558D7207C362}" presName="Accent" presStyleLbl="trAlignAcc1" presStyleIdx="0" presStyleCnt="3">
        <dgm:presLayoutVars>
          <dgm:chMax val="0"/>
          <dgm:chPref val="0"/>
        </dgm:presLayoutVars>
      </dgm:prSet>
      <dgm:spPr/>
    </dgm:pt>
    <dgm:pt modelId="{F59940D8-5DF4-440B-B3AF-DCBA5DA2EDA1}" type="pres">
      <dgm:prSet presAssocID="{9502285B-06FD-4A9D-9663-558D7207C362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1E7E9F1-57C6-407E-81C4-1C6E8DB30B6B}" type="pres">
      <dgm:prSet presAssocID="{9502285B-06FD-4A9D-9663-558D7207C362}" presName="ChildComposite" presStyleCnt="0"/>
      <dgm:spPr/>
    </dgm:pt>
    <dgm:pt modelId="{901D18D4-EAE5-4CE8-A606-D78AFFB41F88}" type="pres">
      <dgm:prSet presAssocID="{9502285B-06FD-4A9D-9663-558D7207C362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194B35-0006-4BCA-90FE-1520576F32B3}" type="pres">
      <dgm:prSet presAssocID="{9502285B-06FD-4A9D-9663-558D7207C36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DBB9950D-D127-4108-B429-EF60BC4C8C39}" type="pres">
      <dgm:prSet presAssocID="{43E8D2EA-8197-46D4-90F0-1144C886585A}" presName="sibTrans" presStyleCnt="0"/>
      <dgm:spPr/>
    </dgm:pt>
    <dgm:pt modelId="{D1286976-C41C-4F58-B351-2A6F081E51A3}" type="pres">
      <dgm:prSet presAssocID="{BB07539D-A83A-4BC2-B4BE-867D5C842BC4}" presName="composite" presStyleCnt="0">
        <dgm:presLayoutVars>
          <dgm:chMax val="1"/>
          <dgm:chPref val="1"/>
        </dgm:presLayoutVars>
      </dgm:prSet>
      <dgm:spPr/>
    </dgm:pt>
    <dgm:pt modelId="{96C3F82E-676B-435B-85E3-576D6A9B42EC}" type="pres">
      <dgm:prSet presAssocID="{BB07539D-A83A-4BC2-B4BE-867D5C842BC4}" presName="Accent" presStyleLbl="trAlignAcc1" presStyleIdx="1" presStyleCnt="3">
        <dgm:presLayoutVars>
          <dgm:chMax val="0"/>
          <dgm:chPref val="0"/>
        </dgm:presLayoutVars>
      </dgm:prSet>
      <dgm:spPr/>
    </dgm:pt>
    <dgm:pt modelId="{C6A9FC74-5B75-4966-A5C8-9E116092F546}" type="pres">
      <dgm:prSet presAssocID="{BB07539D-A83A-4BC2-B4BE-867D5C842BC4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9886E0E-D3B9-4C6C-A8AC-93378AAF9066}" type="pres">
      <dgm:prSet presAssocID="{BB07539D-A83A-4BC2-B4BE-867D5C842BC4}" presName="ChildComposite" presStyleCnt="0"/>
      <dgm:spPr/>
    </dgm:pt>
    <dgm:pt modelId="{347A97AA-380E-42FE-B22B-0F9E039564A4}" type="pres">
      <dgm:prSet presAssocID="{BB07539D-A83A-4BC2-B4BE-867D5C842BC4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9CA7013-7D08-4779-8BEA-B0BB23309906}" type="pres">
      <dgm:prSet presAssocID="{BB07539D-A83A-4BC2-B4BE-867D5C842BC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8ACD8BF0-87E8-4960-91B1-BA1F64D36B55}" type="pres">
      <dgm:prSet presAssocID="{5031E530-3FBB-449B-910B-4D4981FCDFD9}" presName="sibTrans" presStyleCnt="0"/>
      <dgm:spPr/>
    </dgm:pt>
    <dgm:pt modelId="{B7ED8479-1772-46C4-B6C9-A55B911B683E}" type="pres">
      <dgm:prSet presAssocID="{EEAB1082-64C0-471D-A1E0-DED49B287E08}" presName="composite" presStyleCnt="0">
        <dgm:presLayoutVars>
          <dgm:chMax val="1"/>
          <dgm:chPref val="1"/>
        </dgm:presLayoutVars>
      </dgm:prSet>
      <dgm:spPr/>
    </dgm:pt>
    <dgm:pt modelId="{ACE50294-970E-41A6-A242-62F1B5915BEC}" type="pres">
      <dgm:prSet presAssocID="{EEAB1082-64C0-471D-A1E0-DED49B287E08}" presName="Accent" presStyleLbl="trAlignAcc1" presStyleIdx="2" presStyleCnt="3">
        <dgm:presLayoutVars>
          <dgm:chMax val="0"/>
          <dgm:chPref val="0"/>
        </dgm:presLayoutVars>
      </dgm:prSet>
      <dgm:spPr/>
    </dgm:pt>
    <dgm:pt modelId="{7BC814BB-C332-41F8-BF81-59EF844A8F32}" type="pres">
      <dgm:prSet presAssocID="{EEAB1082-64C0-471D-A1E0-DED49B287E08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E85D448-34B2-45D1-9507-06A5225090BB}" type="pres">
      <dgm:prSet presAssocID="{EEAB1082-64C0-471D-A1E0-DED49B287E08}" presName="ChildComposite" presStyleCnt="0"/>
      <dgm:spPr/>
    </dgm:pt>
    <dgm:pt modelId="{E4AB04C1-E277-4EB6-85A1-41C4A183C4B3}" type="pres">
      <dgm:prSet presAssocID="{EEAB1082-64C0-471D-A1E0-DED49B287E08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9C657C0-A2E5-4E00-88C1-3CDD8CAD42BB}" type="pres">
      <dgm:prSet presAssocID="{EEAB1082-64C0-471D-A1E0-DED49B287E08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37D1E6C8-2343-4181-B0DC-29C65B3F9611}" type="presOf" srcId="{EEAB1082-64C0-471D-A1E0-DED49B287E08}" destId="{B9C657C0-A2E5-4E00-88C1-3CDD8CAD42BB}" srcOrd="0" destOrd="0" presId="urn:microsoft.com/office/officeart/2008/layout/CaptionedPictures"/>
    <dgm:cxn modelId="{305C8826-186E-4B79-A271-C009A71C4E78}" srcId="{E7FCC480-1742-4419-9EA1-C098A7F6E1D9}" destId="{EEAB1082-64C0-471D-A1E0-DED49B287E08}" srcOrd="2" destOrd="0" parTransId="{CA0FB0A4-284B-483A-BC39-D251584FA911}" sibTransId="{C1BFBA50-251C-4FF6-A729-85B122339EEF}"/>
    <dgm:cxn modelId="{D5132B03-3A25-4F1B-BFC3-31D9019D80BE}" srcId="{EEAB1082-64C0-471D-A1E0-DED49B287E08}" destId="{4BFA9A23-5F72-4103-82E3-77EF8E8C4ED3}" srcOrd="0" destOrd="0" parTransId="{8B289612-4712-4D9C-A9B7-60705EBBEB5E}" sibTransId="{C9809EC0-C4F7-4743-B175-022DD43B893C}"/>
    <dgm:cxn modelId="{3A2FC7A9-CA22-44B3-9BD2-C3596D6379EB}" srcId="{E7FCC480-1742-4419-9EA1-C098A7F6E1D9}" destId="{9502285B-06FD-4A9D-9663-558D7207C362}" srcOrd="0" destOrd="0" parTransId="{0C513CE5-4B34-4F51-A043-4F6759A16CBF}" sibTransId="{43E8D2EA-8197-46D4-90F0-1144C886585A}"/>
    <dgm:cxn modelId="{F1D2D4BE-3F24-41D5-9C0C-B44AC23DCCC6}" srcId="{9502285B-06FD-4A9D-9663-558D7207C362}" destId="{65D241C0-2943-42D7-BD3B-FAB27D328922}" srcOrd="0" destOrd="0" parTransId="{78EF3B18-BF9F-439F-BFA1-5E698110D8B2}" sibTransId="{DDB1CFA7-BB57-43E4-863C-6176F7736EEA}"/>
    <dgm:cxn modelId="{D8668910-C939-47EA-9347-890DFBDC0B63}" type="presOf" srcId="{BB07539D-A83A-4BC2-B4BE-867D5C842BC4}" destId="{39CA7013-7D08-4779-8BEA-B0BB23309906}" srcOrd="0" destOrd="0" presId="urn:microsoft.com/office/officeart/2008/layout/CaptionedPictures"/>
    <dgm:cxn modelId="{100DCC48-154A-4F88-8DD9-62D93DCB9A2E}" srcId="{BB07539D-A83A-4BC2-B4BE-867D5C842BC4}" destId="{1EC51100-32B6-4343-AFA2-259915B7C23F}" srcOrd="0" destOrd="0" parTransId="{C7A3861E-B26E-4863-BE98-830458C36295}" sibTransId="{F05DB5EB-C12A-494A-B6E4-C4FFFD991D7C}"/>
    <dgm:cxn modelId="{01331E37-3CED-403E-BF00-009169D4D186}" type="presOf" srcId="{E7FCC480-1742-4419-9EA1-C098A7F6E1D9}" destId="{82368CE2-46DA-406F-8548-3C08AD7963F5}" srcOrd="0" destOrd="0" presId="urn:microsoft.com/office/officeart/2008/layout/CaptionedPictures"/>
    <dgm:cxn modelId="{6C65AF3B-9DF2-42A0-AABA-87DFF0C8C54E}" type="presOf" srcId="{9502285B-06FD-4A9D-9663-558D7207C362}" destId="{BD194B35-0006-4BCA-90FE-1520576F32B3}" srcOrd="0" destOrd="0" presId="urn:microsoft.com/office/officeart/2008/layout/CaptionedPictures"/>
    <dgm:cxn modelId="{EE5E2252-3E6F-4F4B-9011-5EC0B27A7569}" type="presOf" srcId="{1EC51100-32B6-4343-AFA2-259915B7C23F}" destId="{347A97AA-380E-42FE-B22B-0F9E039564A4}" srcOrd="0" destOrd="0" presId="urn:microsoft.com/office/officeart/2008/layout/CaptionedPictures"/>
    <dgm:cxn modelId="{EC2975BB-E402-4750-846C-B236884E5244}" type="presOf" srcId="{65D241C0-2943-42D7-BD3B-FAB27D328922}" destId="{901D18D4-EAE5-4CE8-A606-D78AFFB41F88}" srcOrd="0" destOrd="0" presId="urn:microsoft.com/office/officeart/2008/layout/CaptionedPictures"/>
    <dgm:cxn modelId="{B623128E-8030-41CC-927E-4A07769BAB65}" type="presOf" srcId="{4BFA9A23-5F72-4103-82E3-77EF8E8C4ED3}" destId="{E4AB04C1-E277-4EB6-85A1-41C4A183C4B3}" srcOrd="0" destOrd="0" presId="urn:microsoft.com/office/officeart/2008/layout/CaptionedPictures"/>
    <dgm:cxn modelId="{ADCA2F95-E0B9-4A82-9FEF-059FD54BE068}" srcId="{E7FCC480-1742-4419-9EA1-C098A7F6E1D9}" destId="{BB07539D-A83A-4BC2-B4BE-867D5C842BC4}" srcOrd="1" destOrd="0" parTransId="{2B560DC3-02D7-4AEE-861F-792CF2B0325F}" sibTransId="{5031E530-3FBB-449B-910B-4D4981FCDFD9}"/>
    <dgm:cxn modelId="{E5D6087A-5233-462C-9EF8-AB6043EC82C0}" type="presParOf" srcId="{82368CE2-46DA-406F-8548-3C08AD7963F5}" destId="{CD38B2A3-7B75-4864-A113-580EFCBD0E05}" srcOrd="0" destOrd="0" presId="urn:microsoft.com/office/officeart/2008/layout/CaptionedPictures"/>
    <dgm:cxn modelId="{252F163A-6026-4493-A46B-C196F9350321}" type="presParOf" srcId="{CD38B2A3-7B75-4864-A113-580EFCBD0E05}" destId="{375EB1B4-FC24-44AD-9937-52CE698473EE}" srcOrd="0" destOrd="0" presId="urn:microsoft.com/office/officeart/2008/layout/CaptionedPictures"/>
    <dgm:cxn modelId="{132E2C97-B35C-4B02-89F5-7EEF935EB12D}" type="presParOf" srcId="{CD38B2A3-7B75-4864-A113-580EFCBD0E05}" destId="{F59940D8-5DF4-440B-B3AF-DCBA5DA2EDA1}" srcOrd="1" destOrd="0" presId="urn:microsoft.com/office/officeart/2008/layout/CaptionedPictures"/>
    <dgm:cxn modelId="{BD4741FA-A1DD-497A-9468-5C67C2603728}" type="presParOf" srcId="{CD38B2A3-7B75-4864-A113-580EFCBD0E05}" destId="{31E7E9F1-57C6-407E-81C4-1C6E8DB30B6B}" srcOrd="2" destOrd="0" presId="urn:microsoft.com/office/officeart/2008/layout/CaptionedPictures"/>
    <dgm:cxn modelId="{EB155263-B7BF-47CA-8E3D-B183B712E826}" type="presParOf" srcId="{31E7E9F1-57C6-407E-81C4-1C6E8DB30B6B}" destId="{901D18D4-EAE5-4CE8-A606-D78AFFB41F88}" srcOrd="0" destOrd="0" presId="urn:microsoft.com/office/officeart/2008/layout/CaptionedPictures"/>
    <dgm:cxn modelId="{B1482E72-C863-4647-B580-D6368690F03B}" type="presParOf" srcId="{31E7E9F1-57C6-407E-81C4-1C6E8DB30B6B}" destId="{BD194B35-0006-4BCA-90FE-1520576F32B3}" srcOrd="1" destOrd="0" presId="urn:microsoft.com/office/officeart/2008/layout/CaptionedPictures"/>
    <dgm:cxn modelId="{BB9E16D8-6715-4E14-B039-DB7434F62B39}" type="presParOf" srcId="{82368CE2-46DA-406F-8548-3C08AD7963F5}" destId="{DBB9950D-D127-4108-B429-EF60BC4C8C39}" srcOrd="1" destOrd="0" presId="urn:microsoft.com/office/officeart/2008/layout/CaptionedPictures"/>
    <dgm:cxn modelId="{66F5E537-C950-440F-8391-D88ABF50F421}" type="presParOf" srcId="{82368CE2-46DA-406F-8548-3C08AD7963F5}" destId="{D1286976-C41C-4F58-B351-2A6F081E51A3}" srcOrd="2" destOrd="0" presId="urn:microsoft.com/office/officeart/2008/layout/CaptionedPictures"/>
    <dgm:cxn modelId="{74B2D221-FF3C-4038-BFE3-665741E0AED4}" type="presParOf" srcId="{D1286976-C41C-4F58-B351-2A6F081E51A3}" destId="{96C3F82E-676B-435B-85E3-576D6A9B42EC}" srcOrd="0" destOrd="0" presId="urn:microsoft.com/office/officeart/2008/layout/CaptionedPictures"/>
    <dgm:cxn modelId="{C7A3EA58-3EE6-467E-A2AD-77A9B59C6591}" type="presParOf" srcId="{D1286976-C41C-4F58-B351-2A6F081E51A3}" destId="{C6A9FC74-5B75-4966-A5C8-9E116092F546}" srcOrd="1" destOrd="0" presId="urn:microsoft.com/office/officeart/2008/layout/CaptionedPictures"/>
    <dgm:cxn modelId="{06C15F1E-EDC7-4D70-8EC0-F1BC71533BD7}" type="presParOf" srcId="{D1286976-C41C-4F58-B351-2A6F081E51A3}" destId="{39886E0E-D3B9-4C6C-A8AC-93378AAF9066}" srcOrd="2" destOrd="0" presId="urn:microsoft.com/office/officeart/2008/layout/CaptionedPictures"/>
    <dgm:cxn modelId="{D17CF69B-ED8B-472E-B2F5-3350F36657AC}" type="presParOf" srcId="{39886E0E-D3B9-4C6C-A8AC-93378AAF9066}" destId="{347A97AA-380E-42FE-B22B-0F9E039564A4}" srcOrd="0" destOrd="0" presId="urn:microsoft.com/office/officeart/2008/layout/CaptionedPictures"/>
    <dgm:cxn modelId="{EE8D7B95-011E-4B6A-A853-EDBA82B06076}" type="presParOf" srcId="{39886E0E-D3B9-4C6C-A8AC-93378AAF9066}" destId="{39CA7013-7D08-4779-8BEA-B0BB23309906}" srcOrd="1" destOrd="0" presId="urn:microsoft.com/office/officeart/2008/layout/CaptionedPictures"/>
    <dgm:cxn modelId="{42C5D909-D353-4631-B215-10A8C10E04DC}" type="presParOf" srcId="{82368CE2-46DA-406F-8548-3C08AD7963F5}" destId="{8ACD8BF0-87E8-4960-91B1-BA1F64D36B55}" srcOrd="3" destOrd="0" presId="urn:microsoft.com/office/officeart/2008/layout/CaptionedPictures"/>
    <dgm:cxn modelId="{0B7A1542-6B1D-4FB3-9419-E3A55391B4F3}" type="presParOf" srcId="{82368CE2-46DA-406F-8548-3C08AD7963F5}" destId="{B7ED8479-1772-46C4-B6C9-A55B911B683E}" srcOrd="4" destOrd="0" presId="urn:microsoft.com/office/officeart/2008/layout/CaptionedPictures"/>
    <dgm:cxn modelId="{3601492A-CB9D-49A2-BFDE-218AED5445AA}" type="presParOf" srcId="{B7ED8479-1772-46C4-B6C9-A55B911B683E}" destId="{ACE50294-970E-41A6-A242-62F1B5915BEC}" srcOrd="0" destOrd="0" presId="urn:microsoft.com/office/officeart/2008/layout/CaptionedPictures"/>
    <dgm:cxn modelId="{512A39FC-88AF-4F15-9D61-1E1B09CDF0C3}" type="presParOf" srcId="{B7ED8479-1772-46C4-B6C9-A55B911B683E}" destId="{7BC814BB-C332-41F8-BF81-59EF844A8F32}" srcOrd="1" destOrd="0" presId="urn:microsoft.com/office/officeart/2008/layout/CaptionedPictures"/>
    <dgm:cxn modelId="{48053C13-EED2-4544-9DBC-A13E751A53C9}" type="presParOf" srcId="{B7ED8479-1772-46C4-B6C9-A55B911B683E}" destId="{3E85D448-34B2-45D1-9507-06A5225090BB}" srcOrd="2" destOrd="0" presId="urn:microsoft.com/office/officeart/2008/layout/CaptionedPictures"/>
    <dgm:cxn modelId="{5B52E86C-0C3E-44F8-A171-BEA36A38E4B5}" type="presParOf" srcId="{3E85D448-34B2-45D1-9507-06A5225090BB}" destId="{E4AB04C1-E277-4EB6-85A1-41C4A183C4B3}" srcOrd="0" destOrd="0" presId="urn:microsoft.com/office/officeart/2008/layout/CaptionedPictures"/>
    <dgm:cxn modelId="{5C00F67D-56AF-49A1-84AE-D46ABC2B9C80}" type="presParOf" srcId="{3E85D448-34B2-45D1-9507-06A5225090BB}" destId="{B9C657C0-A2E5-4E00-88C1-3CDD8CAD42B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EB1B4-FC24-44AD-9937-52CE698473EE}">
      <dsp:nvSpPr>
        <dsp:cNvPr id="0" name=""/>
        <dsp:cNvSpPr/>
      </dsp:nvSpPr>
      <dsp:spPr>
        <a:xfrm>
          <a:off x="2794" y="683522"/>
          <a:ext cx="2218341" cy="2609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940D8-5DF4-440B-B3AF-DCBA5DA2EDA1}">
      <dsp:nvSpPr>
        <dsp:cNvPr id="0" name=""/>
        <dsp:cNvSpPr/>
      </dsp:nvSpPr>
      <dsp:spPr>
        <a:xfrm>
          <a:off x="113711" y="787914"/>
          <a:ext cx="1996506" cy="169637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D18D4-EAE5-4CE8-A606-D78AFFB41F88}">
      <dsp:nvSpPr>
        <dsp:cNvPr id="0" name=""/>
        <dsp:cNvSpPr/>
      </dsp:nvSpPr>
      <dsp:spPr>
        <a:xfrm>
          <a:off x="113711" y="2745295"/>
          <a:ext cx="1996506" cy="44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711" y="2745295"/>
        <a:ext cx="1996506" cy="443647"/>
      </dsp:txXfrm>
    </dsp:sp>
    <dsp:sp modelId="{BD194B35-0006-4BCA-90FE-1520576F32B3}">
      <dsp:nvSpPr>
        <dsp:cNvPr id="0" name=""/>
        <dsp:cNvSpPr/>
      </dsp:nvSpPr>
      <dsp:spPr>
        <a:xfrm>
          <a:off x="113711" y="2484293"/>
          <a:ext cx="1996506" cy="2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711" y="2484293"/>
        <a:ext cx="1996506" cy="261002"/>
      </dsp:txXfrm>
    </dsp:sp>
    <dsp:sp modelId="{96C3F82E-676B-435B-85E3-576D6A9B42EC}">
      <dsp:nvSpPr>
        <dsp:cNvPr id="0" name=""/>
        <dsp:cNvSpPr/>
      </dsp:nvSpPr>
      <dsp:spPr>
        <a:xfrm>
          <a:off x="2724275" y="683522"/>
          <a:ext cx="2218341" cy="2609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9FC74-5B75-4966-A5C8-9E116092F546}">
      <dsp:nvSpPr>
        <dsp:cNvPr id="0" name=""/>
        <dsp:cNvSpPr/>
      </dsp:nvSpPr>
      <dsp:spPr>
        <a:xfrm>
          <a:off x="2835192" y="787914"/>
          <a:ext cx="1996506" cy="169637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A97AA-380E-42FE-B22B-0F9E039564A4}">
      <dsp:nvSpPr>
        <dsp:cNvPr id="0" name=""/>
        <dsp:cNvSpPr/>
      </dsp:nvSpPr>
      <dsp:spPr>
        <a:xfrm>
          <a:off x="2835192" y="2745295"/>
          <a:ext cx="1996506" cy="44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5192" y="2745295"/>
        <a:ext cx="1996506" cy="443647"/>
      </dsp:txXfrm>
    </dsp:sp>
    <dsp:sp modelId="{39CA7013-7D08-4779-8BEA-B0BB23309906}">
      <dsp:nvSpPr>
        <dsp:cNvPr id="0" name=""/>
        <dsp:cNvSpPr/>
      </dsp:nvSpPr>
      <dsp:spPr>
        <a:xfrm>
          <a:off x="2835192" y="2484293"/>
          <a:ext cx="1996506" cy="2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5192" y="2484293"/>
        <a:ext cx="1996506" cy="261002"/>
      </dsp:txXfrm>
    </dsp:sp>
    <dsp:sp modelId="{ACE50294-970E-41A6-A242-62F1B5915BEC}">
      <dsp:nvSpPr>
        <dsp:cNvPr id="0" name=""/>
        <dsp:cNvSpPr/>
      </dsp:nvSpPr>
      <dsp:spPr>
        <a:xfrm>
          <a:off x="5445756" y="683522"/>
          <a:ext cx="2218341" cy="2609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814BB-C332-41F8-BF81-59EF844A8F32}">
      <dsp:nvSpPr>
        <dsp:cNvPr id="0" name=""/>
        <dsp:cNvSpPr/>
      </dsp:nvSpPr>
      <dsp:spPr>
        <a:xfrm>
          <a:off x="5556673" y="787914"/>
          <a:ext cx="1996506" cy="169637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B04C1-E277-4EB6-85A1-41C4A183C4B3}">
      <dsp:nvSpPr>
        <dsp:cNvPr id="0" name=""/>
        <dsp:cNvSpPr/>
      </dsp:nvSpPr>
      <dsp:spPr>
        <a:xfrm>
          <a:off x="5556673" y="2745295"/>
          <a:ext cx="1996506" cy="44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বরোমাসি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6673" y="2745295"/>
        <a:ext cx="1996506" cy="443647"/>
      </dsp:txXfrm>
    </dsp:sp>
    <dsp:sp modelId="{B9C657C0-A2E5-4E00-88C1-3CDD8CAD42BB}">
      <dsp:nvSpPr>
        <dsp:cNvPr id="0" name=""/>
        <dsp:cNvSpPr/>
      </dsp:nvSpPr>
      <dsp:spPr>
        <a:xfrm>
          <a:off x="5556673" y="2484293"/>
          <a:ext cx="1996506" cy="2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6673" y="2484293"/>
        <a:ext cx="1996506" cy="2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4E64-4E32-485D-AA7F-09F15AE1E27F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E28D0-0A9D-41CC-82EA-2DC947BE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3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28D0-0A9D-41CC-82EA-2DC947BE8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2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4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48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77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1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061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2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4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7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5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3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0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6">
                <a:lumMod val="89000"/>
              </a:schemeClr>
            </a:gs>
            <a:gs pos="85000">
              <a:schemeClr val="accent6">
                <a:lumMod val="89000"/>
              </a:schemeClr>
            </a:gs>
            <a:gs pos="64000">
              <a:schemeClr val="accent6">
                <a:lumMod val="75000"/>
              </a:schemeClr>
            </a:gs>
            <a:gs pos="77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7731F4-CB80-4695-B878-34AA2A226B5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80DBB5F-B511-4369-8975-13C1197ED5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5C65A-A7F1-4615-8E41-3985DC470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7" y="591868"/>
            <a:ext cx="8003583" cy="569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BB615-68DE-49F9-BCCD-C332F8AA9C5A}"/>
              </a:ext>
            </a:extLst>
          </p:cNvPr>
          <p:cNvSpPr txBox="1"/>
          <p:nvPr/>
        </p:nvSpPr>
        <p:spPr>
          <a:xfrm>
            <a:off x="862130" y="569742"/>
            <a:ext cx="7835705" cy="550046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AU" sz="8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F9870DE-F452-4B4E-981E-3C2581627A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B7E0F-1264-4C87-AFA3-796A60D40D63}"/>
              </a:ext>
            </a:extLst>
          </p:cNvPr>
          <p:cNvSpPr/>
          <p:nvPr/>
        </p:nvSpPr>
        <p:spPr>
          <a:xfrm>
            <a:off x="1596682" y="631059"/>
            <a:ext cx="6464105" cy="70788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1B8A6-8750-46C6-BD01-C45C917E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9" y="1449982"/>
            <a:ext cx="2658335" cy="2303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9A6ED-2374-4A49-8C25-86F011BCC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35" y="1449983"/>
            <a:ext cx="2615446" cy="2303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1D619-6A52-461F-86AD-CE0E6E94E364}"/>
              </a:ext>
            </a:extLst>
          </p:cNvPr>
          <p:cNvSpPr txBox="1"/>
          <p:nvPr/>
        </p:nvSpPr>
        <p:spPr>
          <a:xfrm>
            <a:off x="3056357" y="1970004"/>
            <a:ext cx="3058469" cy="107721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 উপযোগি জমি।</a:t>
            </a:r>
            <a:endParaRPr lang="en-AU" sz="32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8A205-4197-477B-AF74-FECD2DCBB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9" y="4234009"/>
            <a:ext cx="2953920" cy="2142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54630-7269-4427-9098-FAF9FCDF4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56" y="4273017"/>
            <a:ext cx="2870625" cy="2142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2E0D4D-3F17-4157-8B0E-4BCF9893A444}"/>
              </a:ext>
            </a:extLst>
          </p:cNvPr>
          <p:cNvSpPr txBox="1"/>
          <p:nvPr/>
        </p:nvSpPr>
        <p:spPr>
          <a:xfrm>
            <a:off x="3545964" y="4959784"/>
            <a:ext cx="205207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জমি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40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398BE-2BDD-4161-B578-FC2D8A5BB9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C6E60-9496-4CCE-B2E6-1D1BE399A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0" y="1336431"/>
            <a:ext cx="2792174" cy="2220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51FA86-391A-4806-B5FA-3D903A76D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06" y="1336431"/>
            <a:ext cx="2792174" cy="2220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CDE83-1FB3-4372-B03C-82D9DAF68960}"/>
              </a:ext>
            </a:extLst>
          </p:cNvPr>
          <p:cNvSpPr txBox="1"/>
          <p:nvPr/>
        </p:nvSpPr>
        <p:spPr>
          <a:xfrm>
            <a:off x="3512428" y="1784886"/>
            <a:ext cx="2119144" cy="132343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বীজ বপন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20C9E-8C8B-4677-83C5-7DEBE293F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1" y="4364111"/>
            <a:ext cx="2662672" cy="1915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97904-1D9E-4376-AA96-2353A59E0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54" y="4418037"/>
            <a:ext cx="2624115" cy="1915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A267C1-B405-41AF-BD8D-654367E447C4}"/>
              </a:ext>
            </a:extLst>
          </p:cNvPr>
          <p:cNvSpPr txBox="1"/>
          <p:nvPr/>
        </p:nvSpPr>
        <p:spPr>
          <a:xfrm>
            <a:off x="3370314" y="4893211"/>
            <a:ext cx="24419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পরিচর্চা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A2813E-FD6F-4FFE-826E-DB76689C05FA}"/>
              </a:ext>
            </a:extLst>
          </p:cNvPr>
          <p:cNvSpPr/>
          <p:nvPr/>
        </p:nvSpPr>
        <p:spPr>
          <a:xfrm>
            <a:off x="1596682" y="578340"/>
            <a:ext cx="6464105" cy="70788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73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22AED49-7B18-4A25-A570-2C173B2F78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1FB5A-9CE9-40A2-AAAF-CD8F47777BE2}"/>
              </a:ext>
            </a:extLst>
          </p:cNvPr>
          <p:cNvSpPr txBox="1"/>
          <p:nvPr/>
        </p:nvSpPr>
        <p:spPr>
          <a:xfrm>
            <a:off x="3136350" y="2026306"/>
            <a:ext cx="3011977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 ও কিটনাশকের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00CFA-E7DB-4EDF-9D33-4FD90D03D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1675020"/>
            <a:ext cx="2543908" cy="1902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A9A1E-C3E5-4573-891D-C85BF873C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5" y="1769698"/>
            <a:ext cx="2403231" cy="1797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8680BD-C609-4685-8174-B360676C9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9" y="4414034"/>
            <a:ext cx="2543908" cy="1849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A6173-269E-403F-93EA-41804A817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8" y="4557915"/>
            <a:ext cx="2236458" cy="1797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A365C1-03A4-49A9-BAF8-368F454BC334}"/>
              </a:ext>
            </a:extLst>
          </p:cNvPr>
          <p:cNvSpPr txBox="1"/>
          <p:nvPr/>
        </p:nvSpPr>
        <p:spPr>
          <a:xfrm>
            <a:off x="3319894" y="4919340"/>
            <a:ext cx="2869891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উৎপাদিত ফসল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AC1CC-ACD6-483B-904D-FD46DEE5CC7B}"/>
              </a:ext>
            </a:extLst>
          </p:cNvPr>
          <p:cNvSpPr/>
          <p:nvPr/>
        </p:nvSpPr>
        <p:spPr>
          <a:xfrm>
            <a:off x="1596682" y="631059"/>
            <a:ext cx="6464105" cy="70788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39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979AA0-848A-4DB1-AD83-9A0D36E90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1" y="2105036"/>
            <a:ext cx="2836333" cy="2595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66A89-0879-45C7-89E5-5045BDCEF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19" y="2096086"/>
            <a:ext cx="2607419" cy="2601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5B2F0-94C1-46B2-B73C-152C6394A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3" y="2096087"/>
            <a:ext cx="2261524" cy="2601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1FA009-4290-4DE7-97E3-9334A725F227}"/>
              </a:ext>
            </a:extLst>
          </p:cNvPr>
          <p:cNvSpPr txBox="1"/>
          <p:nvPr/>
        </p:nvSpPr>
        <p:spPr>
          <a:xfrm>
            <a:off x="2943007" y="773723"/>
            <a:ext cx="373914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বাগান</a:t>
            </a:r>
            <a:endParaRPr lang="en-AU" sz="36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3E157A4-37A6-4C30-8514-7614FD0EABF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6BB66-C3EE-480B-AACD-4BF974139D7A}"/>
              </a:ext>
            </a:extLst>
          </p:cNvPr>
          <p:cNvSpPr txBox="1"/>
          <p:nvPr/>
        </p:nvSpPr>
        <p:spPr>
          <a:xfrm>
            <a:off x="1233854" y="578899"/>
            <a:ext cx="692540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চাষের অর্থনৈতিক গুরুত্ত্বঃ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A8B76-F8D8-48F3-AB09-3B1C4845F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4" y="1533378"/>
            <a:ext cx="3563229" cy="2363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FAA3F-3DBF-475E-A36C-CAA14D1E7471}"/>
              </a:ext>
            </a:extLst>
          </p:cNvPr>
          <p:cNvSpPr txBox="1"/>
          <p:nvPr/>
        </p:nvSpPr>
        <p:spPr>
          <a:xfrm>
            <a:off x="544535" y="3429000"/>
            <a:ext cx="363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কৃষক ফসল বাজারে নিয়ে যাচ্ছে</a:t>
            </a:r>
            <a:endParaRPr lang="en-AU" sz="28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AFFD5-1188-4E66-A659-EB1F2C7FE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1" y="1533378"/>
            <a:ext cx="3783334" cy="23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93691-6A29-4B23-86DA-F6ACF59BF38C}"/>
              </a:ext>
            </a:extLst>
          </p:cNvPr>
          <p:cNvSpPr txBox="1"/>
          <p:nvPr/>
        </p:nvSpPr>
        <p:spPr>
          <a:xfrm>
            <a:off x="5335758" y="3279897"/>
            <a:ext cx="282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 বাজার</a:t>
            </a:r>
            <a:endParaRPr lang="en-AU" sz="28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55D1E-EEF9-4257-83EA-57B845CE0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" y="3996565"/>
            <a:ext cx="2782665" cy="226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F2198-B4ED-48E6-9D5D-C2E2A3B43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60" y="3994443"/>
            <a:ext cx="2782665" cy="2260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85CC66-9D98-42C9-85CA-E2EBC73C8B53}"/>
              </a:ext>
            </a:extLst>
          </p:cNvPr>
          <p:cNvSpPr txBox="1"/>
          <p:nvPr/>
        </p:nvSpPr>
        <p:spPr>
          <a:xfrm>
            <a:off x="3289101" y="4801773"/>
            <a:ext cx="24337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আয়</a:t>
            </a:r>
            <a:endParaRPr lang="en-AU" sz="36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A693BA9-328A-4A5F-AB65-C0AE597925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94F2C8-589E-4E5D-BBEB-099E4354A6B5}"/>
              </a:ext>
            </a:extLst>
          </p:cNvPr>
          <p:cNvSpPr/>
          <p:nvPr/>
        </p:nvSpPr>
        <p:spPr>
          <a:xfrm>
            <a:off x="675249" y="4515172"/>
            <a:ext cx="7793501" cy="64633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আলোচনা কর।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01B5E-FA36-4234-9DBA-9CD5AD124589}"/>
              </a:ext>
            </a:extLst>
          </p:cNvPr>
          <p:cNvSpPr txBox="1"/>
          <p:nvPr/>
        </p:nvSpPr>
        <p:spPr>
          <a:xfrm>
            <a:off x="3396392" y="781841"/>
            <a:ext cx="211651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6F686-02F4-4949-A838-E01DE72BED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79" y="1856288"/>
            <a:ext cx="2251225" cy="19343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95C96B0-FB6E-4884-950E-57C4CFE76E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44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383295-9EE4-4321-A8FB-4D051780C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23" y="1166836"/>
            <a:ext cx="3852980" cy="22966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93F2D7-A3C1-4A1C-8A41-B4B677FAEBAD}"/>
              </a:ext>
            </a:extLst>
          </p:cNvPr>
          <p:cNvSpPr txBox="1"/>
          <p:nvPr/>
        </p:nvSpPr>
        <p:spPr>
          <a:xfrm>
            <a:off x="3651094" y="5989393"/>
            <a:ext cx="33043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সবাই খাচ্ছে</a:t>
            </a:r>
            <a:endParaRPr lang="en-AU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99A01-2EBF-4054-BCF3-B664879122B3}"/>
              </a:ext>
            </a:extLst>
          </p:cNvPr>
          <p:cNvGrpSpPr/>
          <p:nvPr/>
        </p:nvGrpSpPr>
        <p:grpSpPr>
          <a:xfrm>
            <a:off x="3102505" y="3812299"/>
            <a:ext cx="3852981" cy="2164217"/>
            <a:chOff x="5190979" y="2454614"/>
            <a:chExt cx="3085355" cy="1995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FCF67D-3553-42D9-8583-2D94F11B2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979" y="2454614"/>
              <a:ext cx="3085355" cy="19769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D9497C-1406-4487-8528-1801698AF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656" y="3443108"/>
              <a:ext cx="624566" cy="446498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9512A8-D0A1-430B-9798-CCD62EE63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3125" r="12345" b="14062"/>
            <a:stretch/>
          </p:blipFill>
          <p:spPr>
            <a:xfrm>
              <a:off x="6485206" y="3922513"/>
              <a:ext cx="851482" cy="527614"/>
            </a:xfrm>
            <a:prstGeom prst="ellipse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D7FCCD-446F-4F49-96EC-BB9CA8F2E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834" y="3455581"/>
              <a:ext cx="469822" cy="352680"/>
            </a:xfrm>
            <a:prstGeom prst="ellipse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06E110-563E-462D-91D4-32B1E341C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031" y="3808261"/>
              <a:ext cx="682960" cy="514198"/>
            </a:xfrm>
            <a:prstGeom prst="ellipse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A24669-A0EF-4C70-AA27-956A5C5C9936}"/>
              </a:ext>
            </a:extLst>
          </p:cNvPr>
          <p:cNvGrpSpPr/>
          <p:nvPr/>
        </p:nvGrpSpPr>
        <p:grpSpPr>
          <a:xfrm>
            <a:off x="452197" y="1186417"/>
            <a:ext cx="3852980" cy="2264681"/>
            <a:chOff x="4987638" y="1832110"/>
            <a:chExt cx="3008362" cy="196565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B7EA8-564A-4025-8DA9-732D96FF0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638" y="1832110"/>
              <a:ext cx="3008362" cy="19656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F33787-243A-4A6D-9653-820E4D56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056" y="3270856"/>
              <a:ext cx="853411" cy="526908"/>
            </a:xfrm>
            <a:prstGeom prst="ellipse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B692959-CE89-4D22-81BF-B8EA9036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63117" r="36719" b="297"/>
            <a:stretch/>
          </p:blipFill>
          <p:spPr>
            <a:xfrm>
              <a:off x="7323841" y="3212988"/>
              <a:ext cx="672159" cy="584776"/>
            </a:xfrm>
            <a:prstGeom prst="ellipse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6E42EB-BBF6-40AE-A6AB-6369393A3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052" y="3121350"/>
              <a:ext cx="816192" cy="623367"/>
            </a:xfrm>
            <a:prstGeom prst="ellipse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891FEDC-E2B9-41C2-9D00-D846B8618254}"/>
              </a:ext>
            </a:extLst>
          </p:cNvPr>
          <p:cNvSpPr txBox="1"/>
          <p:nvPr/>
        </p:nvSpPr>
        <p:spPr>
          <a:xfrm>
            <a:off x="540873" y="3350634"/>
            <a:ext cx="38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 রান্নার জন্য প্রস্তুত করা হচ্ছে।</a:t>
            </a:r>
            <a:endParaRPr lang="en-AU" sz="2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CB67D0-CB72-4EE7-967D-28DFF23BF53D}"/>
              </a:ext>
            </a:extLst>
          </p:cNvPr>
          <p:cNvSpPr txBox="1"/>
          <p:nvPr/>
        </p:nvSpPr>
        <p:spPr>
          <a:xfrm>
            <a:off x="5303290" y="3451098"/>
            <a:ext cx="258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 রান্না করা হচ্ছে</a:t>
            </a:r>
            <a:endParaRPr lang="en-AU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8277E2-E2C5-4CFC-A748-2CFA490B0405}"/>
              </a:ext>
            </a:extLst>
          </p:cNvPr>
          <p:cNvSpPr/>
          <p:nvPr/>
        </p:nvSpPr>
        <p:spPr>
          <a:xfrm>
            <a:off x="3282363" y="477205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পুষ্টির গুরুত্বঃ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6E8D61C4-8443-4667-8523-550FE5A76F2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2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7BFCD0-1484-4F2B-A0B3-70CBAB639B76}"/>
              </a:ext>
            </a:extLst>
          </p:cNvPr>
          <p:cNvSpPr/>
          <p:nvPr/>
        </p:nvSpPr>
        <p:spPr>
          <a:xfrm>
            <a:off x="1309728" y="3877380"/>
            <a:ext cx="6524543" cy="6463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পুষ্টির গুনাগুণ আলোচনা কর।</a:t>
            </a:r>
            <a:endParaRPr lang="en-US" sz="36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8378A0-51B7-4A51-A29A-7D9E2780E23C}"/>
              </a:ext>
            </a:extLst>
          </p:cNvPr>
          <p:cNvSpPr/>
          <p:nvPr/>
        </p:nvSpPr>
        <p:spPr>
          <a:xfrm>
            <a:off x="576775" y="4753932"/>
            <a:ext cx="7990449" cy="13849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ctr"/>
            <a:r>
              <a:rPr lang="bn-BD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শাকসবজিতে প্রচুর পরিমানে ভিটামিন এ, বি, এবং সি থাকে। এ ছাড়া শাকসবজি থেকে আমিষ, ক্যালরি এবং খনিজ পুষ্টি গুন পাওয়া যায়।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Picture 2" descr="C:\Users\Dell\Desktop\20170703_142707.jpg">
            <a:extLst>
              <a:ext uri="{FF2B5EF4-FFF2-40B4-BE49-F238E27FC236}">
                <a16:creationId xmlns:a16="http://schemas.microsoft.com/office/drawing/2014/main" id="{BF5A0870-84B4-41F7-AD27-9AD29166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03" y="1714175"/>
            <a:ext cx="2775992" cy="2159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709B0E-8EE8-48E9-9BA2-A95208A91354}"/>
              </a:ext>
            </a:extLst>
          </p:cNvPr>
          <p:cNvSpPr txBox="1"/>
          <p:nvPr/>
        </p:nvSpPr>
        <p:spPr>
          <a:xfrm>
            <a:off x="3569851" y="846312"/>
            <a:ext cx="2004296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57DE2EF-B576-41EA-B4FF-923B90F2B4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92F4A-DF0C-4B30-9AAC-468272E24F33}"/>
              </a:ext>
            </a:extLst>
          </p:cNvPr>
          <p:cNvSpPr txBox="1"/>
          <p:nvPr/>
        </p:nvSpPr>
        <p:spPr>
          <a:xfrm>
            <a:off x="3615397" y="731520"/>
            <a:ext cx="2405575" cy="646331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7702FB-E70B-4B69-9E92-16D3E749DD0A}"/>
              </a:ext>
            </a:extLst>
          </p:cNvPr>
          <p:cNvSpPr/>
          <p:nvPr/>
        </p:nvSpPr>
        <p:spPr>
          <a:xfrm>
            <a:off x="768952" y="2211178"/>
            <a:ext cx="5915402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শাকসবজিতে কি ধরনের ভিটামিন থাকে ?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7D21F-729C-41D8-8BD0-1055C864A763}"/>
              </a:ext>
            </a:extLst>
          </p:cNvPr>
          <p:cNvSpPr/>
          <p:nvPr/>
        </p:nvSpPr>
        <p:spPr>
          <a:xfrm>
            <a:off x="768952" y="3122544"/>
            <a:ext cx="673934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চাষে কি কি উপকরনের প্রয়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 হয়?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6B2AD-51A7-4E06-8E4C-119F02EF42EA}"/>
              </a:ext>
            </a:extLst>
          </p:cNvPr>
          <p:cNvSpPr/>
          <p:nvPr/>
        </p:nvSpPr>
        <p:spPr>
          <a:xfrm>
            <a:off x="768952" y="4010946"/>
            <a:ext cx="7821372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89783-0A66-4B1A-A45A-37BC80137965}"/>
              </a:ext>
            </a:extLst>
          </p:cNvPr>
          <p:cNvSpPr/>
          <p:nvPr/>
        </p:nvSpPr>
        <p:spPr>
          <a:xfrm>
            <a:off x="768952" y="4874040"/>
            <a:ext cx="4257897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FBABC11-EDA9-4F1E-90E1-97C047FE4B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69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258FA8-D641-4402-9A38-BE19CF83E02C}"/>
              </a:ext>
            </a:extLst>
          </p:cNvPr>
          <p:cNvSpPr/>
          <p:nvPr/>
        </p:nvSpPr>
        <p:spPr>
          <a:xfrm>
            <a:off x="2952268" y="595234"/>
            <a:ext cx="2937022" cy="92333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কাজঃ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89C60E-F5B9-4C30-B20B-00C8126BC247}"/>
              </a:ext>
            </a:extLst>
          </p:cNvPr>
          <p:cNvSpPr/>
          <p:nvPr/>
        </p:nvSpPr>
        <p:spPr>
          <a:xfrm>
            <a:off x="738553" y="4652278"/>
            <a:ext cx="766689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চাষের অর্থনৈতিক গুরুত্ত্ব ব্যাখ্যা কর। </a:t>
            </a:r>
            <a:endParaRPr lang="en-US" sz="40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FEAFE-4606-41F7-90BC-1D5BDA620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1" y="1751415"/>
            <a:ext cx="3385336" cy="2361272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219DA585-9C36-41AC-AE0D-B201117EB12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95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789B36D-B1BD-44F0-9522-3DFFBABFE4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evel 5">
            <a:extLst>
              <a:ext uri="{FF2B5EF4-FFF2-40B4-BE49-F238E27FC236}">
                <a16:creationId xmlns:a16="http://schemas.microsoft.com/office/drawing/2014/main" id="{308B01FD-8438-415A-9052-22163F501D1A}"/>
              </a:ext>
            </a:extLst>
          </p:cNvPr>
          <p:cNvSpPr/>
          <p:nvPr/>
        </p:nvSpPr>
        <p:spPr>
          <a:xfrm>
            <a:off x="652974" y="3848669"/>
            <a:ext cx="3583937" cy="247381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48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সর্বলক্ষণা</a:t>
            </a:r>
            <a:r>
              <a:rPr lang="en-US" alt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alt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</a:t>
            </a:r>
            <a:r>
              <a:rPr lang="en-US" alt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alt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alt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alt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6">
            <a:extLst>
              <a:ext uri="{FF2B5EF4-FFF2-40B4-BE49-F238E27FC236}">
                <a16:creationId xmlns:a16="http://schemas.microsoft.com/office/drawing/2014/main" id="{0E7D02F4-4A50-4D85-BCF8-52F8564FEA57}"/>
              </a:ext>
            </a:extLst>
          </p:cNvPr>
          <p:cNvSpPr/>
          <p:nvPr/>
        </p:nvSpPr>
        <p:spPr>
          <a:xfrm>
            <a:off x="4800711" y="3848670"/>
            <a:ext cx="3774226" cy="24738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</a:p>
          <a:p>
            <a:pPr lvl="0" algn="ctr">
              <a:defRPr/>
            </a:pP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 Arrow 9">
            <a:extLst>
              <a:ext uri="{FF2B5EF4-FFF2-40B4-BE49-F238E27FC236}">
                <a16:creationId xmlns:a16="http://schemas.microsoft.com/office/drawing/2014/main" id="{470058DD-6A61-49C4-8C9A-DE4CE48B24D5}"/>
              </a:ext>
            </a:extLst>
          </p:cNvPr>
          <p:cNvSpPr/>
          <p:nvPr/>
        </p:nvSpPr>
        <p:spPr>
          <a:xfrm>
            <a:off x="3298027" y="535518"/>
            <a:ext cx="2547947" cy="1027150"/>
          </a:xfrm>
          <a:prstGeom prst="leftRigh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noFill/>
                  <a:prstDash val="dash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b="1" dirty="0">
              <a:ln w="12700">
                <a:noFill/>
                <a:prstDash val="dash"/>
              </a:ln>
              <a:solidFill>
                <a:schemeClr val="tx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9729A-FE75-4341-98D4-FC27FC93BFDF}"/>
              </a:ext>
            </a:extLst>
          </p:cNvPr>
          <p:cNvGrpSpPr/>
          <p:nvPr/>
        </p:nvGrpSpPr>
        <p:grpSpPr>
          <a:xfrm>
            <a:off x="4350737" y="1446663"/>
            <a:ext cx="442526" cy="2552131"/>
            <a:chOff x="4358185" y="1446663"/>
            <a:chExt cx="442526" cy="25521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B8372F3-504C-4BB8-A024-9FBD4E4FA10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46663"/>
              <a:ext cx="0" cy="2552131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8AEAE54-AA59-4745-92C4-8BE931198E1E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11" y="1776484"/>
              <a:ext cx="0" cy="1799229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16BD4B-12DB-4A5D-B6F5-783A908E5A05}"/>
                </a:ext>
              </a:extLst>
            </p:cNvPr>
            <p:cNvCxnSpPr>
              <a:cxnSpLocks/>
            </p:cNvCxnSpPr>
            <p:nvPr/>
          </p:nvCxnSpPr>
          <p:spPr>
            <a:xfrm>
              <a:off x="4358185" y="1776484"/>
              <a:ext cx="0" cy="1799229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4" y="1495024"/>
            <a:ext cx="1659813" cy="207817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/>
          <a:srcRect t="10864" b="10864"/>
          <a:stretch>
            <a:fillRect/>
          </a:stretch>
        </p:blipFill>
        <p:spPr>
          <a:xfrm>
            <a:off x="1419223" y="1452012"/>
            <a:ext cx="1731940" cy="205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6832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4EBD6-6B45-460E-854B-ED7E843B98BF}"/>
              </a:ext>
            </a:extLst>
          </p:cNvPr>
          <p:cNvSpPr txBox="1"/>
          <p:nvPr/>
        </p:nvSpPr>
        <p:spPr>
          <a:xfrm>
            <a:off x="401033" y="1139483"/>
            <a:ext cx="8039582" cy="468746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3D1A8-8F08-4F20-BB0B-5E21CD255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973">
            <a:off x="2647951" y="2188393"/>
            <a:ext cx="3848100" cy="326707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E554365D-6379-439A-8E9F-37DE6E7963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1F8C85F-0C9B-42C1-BC4D-DC81ED020C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4ABC0-AA4D-4176-A9F4-579C667DBF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425" t="-862" r="-760" b="51699"/>
          <a:stretch/>
        </p:blipFill>
        <p:spPr>
          <a:xfrm>
            <a:off x="6104149" y="4363901"/>
            <a:ext cx="2522897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FA501-6478-41DB-A934-C03762EF9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8" y="1606287"/>
            <a:ext cx="2389498" cy="1657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6CB1A4-EB57-4C3E-846C-147DBBEE7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93" y="1606288"/>
            <a:ext cx="2667419" cy="1657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26837B-2BF2-4BA9-9AC9-2ED3D5C53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8" y="4363901"/>
            <a:ext cx="2389498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05B5A-02C9-4105-BC77-40B9F4731A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47" y="1606287"/>
            <a:ext cx="2322399" cy="165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840D7E-B146-45F7-BF45-DA62EDC49B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3" y="4363901"/>
            <a:ext cx="2389498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ADA476-2474-45B0-9D02-CBC8D2E25C2B}"/>
              </a:ext>
            </a:extLst>
          </p:cNvPr>
          <p:cNvSpPr txBox="1"/>
          <p:nvPr/>
        </p:nvSpPr>
        <p:spPr>
          <a:xfrm>
            <a:off x="2264899" y="675249"/>
            <a:ext cx="4614203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2920317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28940BB-7877-4F15-9291-3AA3828313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4B99D-552B-41BD-9062-8210BE485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9" y="2083625"/>
            <a:ext cx="3657600" cy="2567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34D803-F7B6-4CE2-9103-34B5EDFEE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5" y="2083625"/>
            <a:ext cx="3657600" cy="2567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720E8-E14B-4D28-AF31-789F829D35BB}"/>
              </a:ext>
            </a:extLst>
          </p:cNvPr>
          <p:cNvSpPr txBox="1"/>
          <p:nvPr/>
        </p:nvSpPr>
        <p:spPr>
          <a:xfrm>
            <a:off x="1643575" y="642154"/>
            <a:ext cx="610068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CD4B25-AF20-4023-9F46-6ECD14F5DEBD}"/>
              </a:ext>
            </a:extLst>
          </p:cNvPr>
          <p:cNvSpPr/>
          <p:nvPr/>
        </p:nvSpPr>
        <p:spPr>
          <a:xfrm>
            <a:off x="2286799" y="5293437"/>
            <a:ext cx="4570403" cy="6463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শাকসবজি </a:t>
            </a:r>
            <a:r>
              <a:rPr lang="en-US" sz="3600" b="1" kern="0" dirty="0" err="1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1979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60574AA-B248-47A7-B43E-71A6E17A56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614BE1-FD2E-4C97-8CC3-B7C19D860B0C}"/>
              </a:ext>
            </a:extLst>
          </p:cNvPr>
          <p:cNvSpPr/>
          <p:nvPr/>
        </p:nvSpPr>
        <p:spPr>
          <a:xfrm>
            <a:off x="3196943" y="622050"/>
            <a:ext cx="3325264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AU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AU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22430-3FDF-4BA8-919F-2AF92D665CDA}"/>
              </a:ext>
            </a:extLst>
          </p:cNvPr>
          <p:cNvSpPr/>
          <p:nvPr/>
        </p:nvSpPr>
        <p:spPr>
          <a:xfrm>
            <a:off x="3030335" y="4834458"/>
            <a:ext cx="3658481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শাক-সব্জির</a:t>
            </a:r>
            <a:r>
              <a:rPr lang="en-AU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AU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4D2E1-B452-48E7-9D47-316F06EB9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32" y="1640617"/>
            <a:ext cx="5024070" cy="28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7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04F0CC3-ECBA-4984-AEE7-959DEC02EC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CE0518-5090-45BA-B020-3F563DA6312F}"/>
              </a:ext>
            </a:extLst>
          </p:cNvPr>
          <p:cNvSpPr/>
          <p:nvPr/>
        </p:nvSpPr>
        <p:spPr>
          <a:xfrm>
            <a:off x="555672" y="1773552"/>
            <a:ext cx="6450037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শিক্ষার্থীরা-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2F6DB-81FA-4123-8825-E08C0D67BC61}"/>
              </a:ext>
            </a:extLst>
          </p:cNvPr>
          <p:cNvSpPr/>
          <p:nvPr/>
        </p:nvSpPr>
        <p:spPr>
          <a:xfrm>
            <a:off x="907366" y="3906972"/>
            <a:ext cx="7032694" cy="58477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 পদ্ধতি সম্পর্কে ব্যাখ্যা করতে পারবে।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D1674-92E0-418E-8334-ADD1A3032E4F}"/>
              </a:ext>
            </a:extLst>
          </p:cNvPr>
          <p:cNvSpPr/>
          <p:nvPr/>
        </p:nvSpPr>
        <p:spPr>
          <a:xfrm>
            <a:off x="907366" y="4786136"/>
            <a:ext cx="7593745" cy="58477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চাষের অর্থনৈতিক গুরুত্ব ব্যাখ্যা করতে পারবে।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BB0C9-9DC5-4B9A-B0B4-D2D3CFB8E99B}"/>
              </a:ext>
            </a:extLst>
          </p:cNvPr>
          <p:cNvSpPr/>
          <p:nvPr/>
        </p:nvSpPr>
        <p:spPr>
          <a:xfrm>
            <a:off x="907366" y="3088775"/>
            <a:ext cx="6760184" cy="58477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পুষ্টির গুনাগুণ সম্পের্কে বলতে পারবে।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56219-B401-48BE-A632-AB9C3F29FDBC}"/>
              </a:ext>
            </a:extLst>
          </p:cNvPr>
          <p:cNvSpPr txBox="1"/>
          <p:nvPr/>
        </p:nvSpPr>
        <p:spPr>
          <a:xfrm>
            <a:off x="3221502" y="608109"/>
            <a:ext cx="272913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141759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FAE9C06-FEE6-46BD-93EF-FB5A7441B4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B376E6B-0582-4878-8A39-EB038151F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225871"/>
              </p:ext>
            </p:extLst>
          </p:nvPr>
        </p:nvGraphicFramePr>
        <p:xfrm>
          <a:off x="745588" y="1397000"/>
          <a:ext cx="7666892" cy="397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90D7E3B-3271-4D14-9643-3EE79ABF700E}"/>
              </a:ext>
            </a:extLst>
          </p:cNvPr>
          <p:cNvSpPr/>
          <p:nvPr/>
        </p:nvSpPr>
        <p:spPr>
          <a:xfrm>
            <a:off x="1944638" y="653145"/>
            <a:ext cx="5254724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শাক-সব্জির</a:t>
            </a:r>
            <a:r>
              <a:rPr lang="en-AU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AU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89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940D8-5DF4-440B-B3AF-DCBA5DA2E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F59940D8-5DF4-440B-B3AF-DCBA5DA2E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F59940D8-5DF4-440B-B3AF-DCBA5DA2E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F59940D8-5DF4-440B-B3AF-DCBA5DA2E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5EB1B4-FC24-44AD-9937-52CE69847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375EB1B4-FC24-44AD-9937-52CE69847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375EB1B4-FC24-44AD-9937-52CE69847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375EB1B4-FC24-44AD-9937-52CE69847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94B35-0006-4BCA-90FE-1520576F3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BD194B35-0006-4BCA-90FE-1520576F3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BD194B35-0006-4BCA-90FE-1520576F3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BD194B35-0006-4BCA-90FE-1520576F3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1D18D4-EAE5-4CE8-A606-D78AFFB41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901D18D4-EAE5-4CE8-A606-D78AFFB41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901D18D4-EAE5-4CE8-A606-D78AFFB41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901D18D4-EAE5-4CE8-A606-D78AFFB41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C3F82E-676B-435B-85E3-576D6A9B4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96C3F82E-676B-435B-85E3-576D6A9B4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96C3F82E-676B-435B-85E3-576D6A9B4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96C3F82E-676B-435B-85E3-576D6A9B4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A9FC74-5B75-4966-A5C8-9E116092F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C6A9FC74-5B75-4966-A5C8-9E116092F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C6A9FC74-5B75-4966-A5C8-9E116092F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C6A9FC74-5B75-4966-A5C8-9E116092F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CA7013-7D08-4779-8BEA-B0BB23309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39CA7013-7D08-4779-8BEA-B0BB23309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graphicEl>
                                              <a:dgm id="{39CA7013-7D08-4779-8BEA-B0BB23309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39CA7013-7D08-4779-8BEA-B0BB23309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7A97AA-380E-42FE-B22B-0F9E0395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347A97AA-380E-42FE-B22B-0F9E0395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graphicEl>
                                              <a:dgm id="{347A97AA-380E-42FE-B22B-0F9E0395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347A97AA-380E-42FE-B22B-0F9E03956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C814BB-C332-41F8-BF81-59EF844A8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graphicEl>
                                              <a:dgm id="{7BC814BB-C332-41F8-BF81-59EF844A8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graphicEl>
                                              <a:dgm id="{7BC814BB-C332-41F8-BF81-59EF844A8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7BC814BB-C332-41F8-BF81-59EF844A8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E50294-970E-41A6-A242-62F1B591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ACE50294-970E-41A6-A242-62F1B591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ACE50294-970E-41A6-A242-62F1B591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ACE50294-970E-41A6-A242-62F1B5915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C657C0-A2E5-4E00-88C1-3CDD8CAD4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graphicEl>
                                              <a:dgm id="{B9C657C0-A2E5-4E00-88C1-3CDD8CAD4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B9C657C0-A2E5-4E00-88C1-3CDD8CAD4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graphicEl>
                                              <a:dgm id="{B9C657C0-A2E5-4E00-88C1-3CDD8CAD4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AB04C1-E277-4EB6-85A1-41C4A183C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graphicEl>
                                              <a:dgm id="{E4AB04C1-E277-4EB6-85A1-41C4A183C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graphicEl>
                                              <a:dgm id="{E4AB04C1-E277-4EB6-85A1-41C4A183C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E4AB04C1-E277-4EB6-85A1-41C4A183C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D6797E2-30E5-491A-A2F0-1BE2F4C182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02FEF-6E62-42E3-89B6-3795D8CFF7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425" t="-862" r="-760" b="51699"/>
          <a:stretch/>
        </p:blipFill>
        <p:spPr>
          <a:xfrm>
            <a:off x="5991607" y="4249805"/>
            <a:ext cx="2522897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2B5F59-3770-438E-9C5F-1919BF29E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6" y="1492192"/>
            <a:ext cx="2389498" cy="1657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9D444-D197-462B-9C56-781393CEB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51" y="1492192"/>
            <a:ext cx="2667419" cy="1657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875982-11EB-4678-9145-5CE33D887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6" y="4249805"/>
            <a:ext cx="2389498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AC578-D5C3-4636-94DC-4C5869C58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05" y="1492191"/>
            <a:ext cx="2322399" cy="165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48CDF-C85A-4326-895B-FDEDF1BD42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1" y="4249805"/>
            <a:ext cx="2389498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274DD5-8350-4F4B-81FC-9739938DEA73}"/>
              </a:ext>
            </a:extLst>
          </p:cNvPr>
          <p:cNvSpPr txBox="1"/>
          <p:nvPr/>
        </p:nvSpPr>
        <p:spPr>
          <a:xfrm>
            <a:off x="2442666" y="619104"/>
            <a:ext cx="44031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শাকসবজি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9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66779605-D2E6-4152-828B-85C176BA6419}"/>
              </a:ext>
            </a:extLst>
          </p:cNvPr>
          <p:cNvSpPr/>
          <p:nvPr/>
        </p:nvSpPr>
        <p:spPr>
          <a:xfrm>
            <a:off x="2843212" y="783169"/>
            <a:ext cx="3457576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8602F-5244-4C14-9253-2D780E012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2791716" y="2132305"/>
            <a:ext cx="3725594" cy="259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3049E5-835C-4220-9D4B-A87504209206}"/>
              </a:ext>
            </a:extLst>
          </p:cNvPr>
          <p:cNvSpPr/>
          <p:nvPr/>
        </p:nvSpPr>
        <p:spPr>
          <a:xfrm>
            <a:off x="1501726" y="5064441"/>
            <a:ext cx="661533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সবজির নাম বল।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254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415</Words>
  <Application>Microsoft Office PowerPoint</Application>
  <PresentationFormat>On-screen Show (4:3)</PresentationFormat>
  <Paragraphs>63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Shorif Molla</cp:lastModifiedBy>
  <cp:revision>19</cp:revision>
  <dcterms:created xsi:type="dcterms:W3CDTF">2019-10-24T12:55:32Z</dcterms:created>
  <dcterms:modified xsi:type="dcterms:W3CDTF">2020-07-07T08:41:08Z</dcterms:modified>
</cp:coreProperties>
</file>