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7" r:id="rId2"/>
    <p:sldId id="300" r:id="rId3"/>
    <p:sldId id="283" r:id="rId4"/>
    <p:sldId id="273" r:id="rId5"/>
    <p:sldId id="286" r:id="rId6"/>
    <p:sldId id="287" r:id="rId7"/>
    <p:sldId id="280" r:id="rId8"/>
    <p:sldId id="274" r:id="rId9"/>
    <p:sldId id="275" r:id="rId10"/>
    <p:sldId id="276" r:id="rId11"/>
    <p:sldId id="278" r:id="rId12"/>
    <p:sldId id="277" r:id="rId13"/>
    <p:sldId id="281" r:id="rId14"/>
    <p:sldId id="282" r:id="rId15"/>
    <p:sldId id="293" r:id="rId16"/>
    <p:sldId id="294" r:id="rId17"/>
    <p:sldId id="296" r:id="rId18"/>
    <p:sldId id="29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3905"/>
    <a:srgbClr val="FF00FF"/>
    <a:srgbClr val="CC0066"/>
    <a:srgbClr val="ABC674"/>
    <a:srgbClr val="CC0099"/>
    <a:srgbClr val="990099"/>
    <a:srgbClr val="29C7FF"/>
    <a:srgbClr val="641F6B"/>
    <a:srgbClr val="652B91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7" autoAdjust="0"/>
  </p:normalViewPr>
  <p:slideViewPr>
    <p:cSldViewPr>
      <p:cViewPr varScale="1">
        <p:scale>
          <a:sx n="48" d="100"/>
          <a:sy n="48" d="100"/>
        </p:scale>
        <p:origin x="451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329D1-AAA0-49E0-AAF4-9153627462F2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64F66-60FC-4F2E-86E7-889926A200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66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imated flowers photo: Flowers llllisa00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3489"/>
            <a:ext cx="9144000" cy="701148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62200" y="1295400"/>
            <a:ext cx="480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err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20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0" b="1" dirty="0" err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120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400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491196" y="561536"/>
            <a:ext cx="1905000" cy="1828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491196" y="2390336"/>
            <a:ext cx="1905000" cy="1828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3615396" y="561536"/>
            <a:ext cx="1905000" cy="1828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3615396" y="2390336"/>
            <a:ext cx="1905000" cy="1828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6663396" y="561536"/>
            <a:ext cx="1905000" cy="1828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6663396" y="2390336"/>
            <a:ext cx="1905000" cy="1828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1176996" y="4142936"/>
            <a:ext cx="4267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</a:rPr>
              <a:t>১</a:t>
            </a:r>
            <a:endParaRPr lang="en-US" sz="4800" dirty="0">
              <a:latin typeface="NikoshBAN" pitchFamily="2" charset="0"/>
            </a:endParaRPr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>
            <a:off x="1024596" y="4828736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1176996" y="4766824"/>
            <a:ext cx="4074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</a:rPr>
              <a:t>২</a:t>
            </a:r>
            <a:endParaRPr lang="en-US" sz="4800" dirty="0">
              <a:latin typeface="NikoshBAN" pitchFamily="2" charset="0"/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>
            <a:off x="3615396" y="155213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4377396" y="4142936"/>
            <a:ext cx="4074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</a:rPr>
              <a:t>২</a:t>
            </a:r>
            <a:endParaRPr lang="en-US" sz="4800" dirty="0">
              <a:latin typeface="NikoshBAN" pitchFamily="2" charset="0"/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4224996" y="4828736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4377396" y="4766824"/>
            <a:ext cx="4187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</a:rPr>
              <a:t>৪</a:t>
            </a:r>
            <a:endParaRPr lang="en-US" sz="4800" dirty="0">
              <a:latin typeface="NikoshBAN" pitchFamily="2" charset="0"/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>
            <a:off x="3615396" y="330473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" name="Line 23"/>
          <p:cNvSpPr>
            <a:spLocks noChangeShapeType="1"/>
          </p:cNvSpPr>
          <p:nvPr/>
        </p:nvSpPr>
        <p:spPr bwMode="auto">
          <a:xfrm>
            <a:off x="6663396" y="117113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" name="Line 24"/>
          <p:cNvSpPr>
            <a:spLocks noChangeShapeType="1"/>
          </p:cNvSpPr>
          <p:nvPr/>
        </p:nvSpPr>
        <p:spPr bwMode="auto">
          <a:xfrm>
            <a:off x="6663396" y="178073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" name="Line 25"/>
          <p:cNvSpPr>
            <a:spLocks noChangeShapeType="1"/>
          </p:cNvSpPr>
          <p:nvPr/>
        </p:nvSpPr>
        <p:spPr bwMode="auto">
          <a:xfrm>
            <a:off x="6663396" y="299993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" name="Line 26"/>
          <p:cNvSpPr>
            <a:spLocks noChangeShapeType="1"/>
          </p:cNvSpPr>
          <p:nvPr/>
        </p:nvSpPr>
        <p:spPr bwMode="auto">
          <a:xfrm>
            <a:off x="6663396" y="360953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>
            <a:off x="7425396" y="4142936"/>
            <a:ext cx="503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</a:rPr>
              <a:t>৩</a:t>
            </a:r>
            <a:endParaRPr lang="en-US" sz="4800" dirty="0">
              <a:latin typeface="NikoshBAN" pitchFamily="2" charset="0"/>
            </a:endParaRPr>
          </a:p>
        </p:txBody>
      </p:sp>
      <p:sp>
        <p:nvSpPr>
          <p:cNvPr id="58" name="Line 28"/>
          <p:cNvSpPr>
            <a:spLocks noChangeShapeType="1"/>
          </p:cNvSpPr>
          <p:nvPr/>
        </p:nvSpPr>
        <p:spPr bwMode="auto">
          <a:xfrm>
            <a:off x="7272996" y="4828736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7425396" y="4766824"/>
            <a:ext cx="5116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</a:rPr>
              <a:t>৬</a:t>
            </a:r>
            <a:endParaRPr lang="en-US" sz="4800" dirty="0">
              <a:latin typeface="NikoshBAN" pitchFamily="2" charset="0"/>
            </a:endParaRP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2624796" y="4219136"/>
            <a:ext cx="5677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/>
              <a:t>=</a:t>
            </a:r>
          </a:p>
          <a:p>
            <a:endParaRPr lang="en-US" sz="6000" dirty="0"/>
          </a:p>
        </p:txBody>
      </p:sp>
      <p:sp>
        <p:nvSpPr>
          <p:cNvPr id="63" name="Text Box 31"/>
          <p:cNvSpPr txBox="1">
            <a:spLocks noChangeArrowheads="1"/>
          </p:cNvSpPr>
          <p:nvPr/>
        </p:nvSpPr>
        <p:spPr bwMode="auto">
          <a:xfrm>
            <a:off x="5825196" y="4219136"/>
            <a:ext cx="614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 dirty="0"/>
              <a:t>=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43200" y="1905000"/>
            <a:ext cx="5293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=</a:t>
            </a:r>
          </a:p>
          <a:p>
            <a:endParaRPr lang="en-US" sz="5400" dirty="0"/>
          </a:p>
        </p:txBody>
      </p:sp>
      <p:sp>
        <p:nvSpPr>
          <p:cNvPr id="33" name="TextBox 32"/>
          <p:cNvSpPr txBox="1"/>
          <p:nvPr/>
        </p:nvSpPr>
        <p:spPr>
          <a:xfrm>
            <a:off x="5867400" y="1903274"/>
            <a:ext cx="5293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=</a:t>
            </a:r>
          </a:p>
          <a:p>
            <a:endParaRPr lang="en-US" sz="5400" dirty="0"/>
          </a:p>
        </p:txBody>
      </p:sp>
    </p:spTree>
  </p:cSld>
  <p:clrMapOvr>
    <a:masterClrMapping/>
  </p:clrMapOvr>
  <p:transition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utoUpdateAnimBg="0"/>
      <p:bldP spid="43" grpId="0" animBg="1"/>
      <p:bldP spid="44" grpId="0" autoUpdateAnimBg="0"/>
      <p:bldP spid="47" grpId="0" animBg="1"/>
      <p:bldP spid="49" grpId="0" animBg="1"/>
      <p:bldP spid="50" grpId="0" animBg="1"/>
      <p:bldP spid="51" grpId="0" animBg="1"/>
      <p:bldP spid="53" grpId="0" animBg="1"/>
      <p:bldP spid="56" grpId="0" autoUpdateAnimBg="0"/>
      <p:bldP spid="58" grpId="0" animBg="1"/>
      <p:bldP spid="59" grpId="0" autoUpdateAnimBg="0"/>
      <p:bldP spid="60" grpId="0" autoUpdateAnimBg="0"/>
      <p:bldP spid="6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00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05264" y="760816"/>
            <a:ext cx="1905000" cy="1828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05264" y="2589616"/>
            <a:ext cx="1905000" cy="1828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629464" y="760816"/>
            <a:ext cx="1905000" cy="1828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3629464" y="2589616"/>
            <a:ext cx="1905000" cy="1828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6677464" y="760816"/>
            <a:ext cx="1905000" cy="1828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6677464" y="2589616"/>
            <a:ext cx="1905000" cy="1828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1191064" y="4342216"/>
            <a:ext cx="5485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১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Line 12"/>
          <p:cNvSpPr>
            <a:spLocks noChangeShapeType="1"/>
          </p:cNvSpPr>
          <p:nvPr/>
        </p:nvSpPr>
        <p:spPr bwMode="auto">
          <a:xfrm>
            <a:off x="1038664" y="5028016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1191064" y="4966104"/>
            <a:ext cx="5822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Line 14"/>
          <p:cNvSpPr>
            <a:spLocks noChangeShapeType="1"/>
          </p:cNvSpPr>
          <p:nvPr/>
        </p:nvSpPr>
        <p:spPr bwMode="auto">
          <a:xfrm>
            <a:off x="3629464" y="12180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4391464" y="4342216"/>
            <a:ext cx="5757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৪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>
            <a:off x="4239064" y="5028016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4391464" y="4966104"/>
            <a:ext cx="6254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3629464" y="35040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>
            <a:off x="3629464" y="21324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629464" y="16752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>
            <a:off x="3629464" y="30468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>
            <a:off x="3629464" y="39612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6" name="Text Box 23"/>
          <p:cNvSpPr txBox="1">
            <a:spLocks noChangeArrowheads="1"/>
          </p:cNvSpPr>
          <p:nvPr/>
        </p:nvSpPr>
        <p:spPr bwMode="auto">
          <a:xfrm>
            <a:off x="7439464" y="4342216"/>
            <a:ext cx="5838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৫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Line 24"/>
          <p:cNvSpPr>
            <a:spLocks noChangeShapeType="1"/>
          </p:cNvSpPr>
          <p:nvPr/>
        </p:nvSpPr>
        <p:spPr bwMode="auto">
          <a:xfrm>
            <a:off x="7287064" y="5028016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9" name="Text Box 25"/>
          <p:cNvSpPr txBox="1">
            <a:spLocks noChangeArrowheads="1"/>
          </p:cNvSpPr>
          <p:nvPr/>
        </p:nvSpPr>
        <p:spPr bwMode="auto">
          <a:xfrm>
            <a:off x="7210864" y="4966104"/>
            <a:ext cx="9653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১০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Line 26"/>
          <p:cNvSpPr>
            <a:spLocks noChangeShapeType="1"/>
          </p:cNvSpPr>
          <p:nvPr/>
        </p:nvSpPr>
        <p:spPr bwMode="auto">
          <a:xfrm>
            <a:off x="6677464" y="11418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6677464" y="15228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7" name="Line 28"/>
          <p:cNvSpPr>
            <a:spLocks noChangeShapeType="1"/>
          </p:cNvSpPr>
          <p:nvPr/>
        </p:nvSpPr>
        <p:spPr bwMode="auto">
          <a:xfrm>
            <a:off x="6677464" y="19038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9" name="Line 29"/>
          <p:cNvSpPr>
            <a:spLocks noChangeShapeType="1"/>
          </p:cNvSpPr>
          <p:nvPr/>
        </p:nvSpPr>
        <p:spPr bwMode="auto">
          <a:xfrm>
            <a:off x="6677464" y="29706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" name="Line 30"/>
          <p:cNvSpPr>
            <a:spLocks noChangeShapeType="1"/>
          </p:cNvSpPr>
          <p:nvPr/>
        </p:nvSpPr>
        <p:spPr bwMode="auto">
          <a:xfrm>
            <a:off x="6677464" y="33516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4" name="Line 31"/>
          <p:cNvSpPr>
            <a:spLocks noChangeShapeType="1"/>
          </p:cNvSpPr>
          <p:nvPr/>
        </p:nvSpPr>
        <p:spPr bwMode="auto">
          <a:xfrm>
            <a:off x="6677464" y="37326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5" name="Line 32"/>
          <p:cNvSpPr>
            <a:spLocks noChangeShapeType="1"/>
          </p:cNvSpPr>
          <p:nvPr/>
        </p:nvSpPr>
        <p:spPr bwMode="auto">
          <a:xfrm>
            <a:off x="6677464" y="41136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6" name="Line 33"/>
          <p:cNvSpPr>
            <a:spLocks noChangeShapeType="1"/>
          </p:cNvSpPr>
          <p:nvPr/>
        </p:nvSpPr>
        <p:spPr bwMode="auto">
          <a:xfrm>
            <a:off x="6677464" y="2284816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7" name="Text Box 37"/>
          <p:cNvSpPr txBox="1">
            <a:spLocks noChangeArrowheads="1"/>
          </p:cNvSpPr>
          <p:nvPr/>
        </p:nvSpPr>
        <p:spPr bwMode="auto">
          <a:xfrm>
            <a:off x="2715064" y="4418416"/>
            <a:ext cx="614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/>
              <a:t>=</a:t>
            </a:r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5839264" y="4342216"/>
            <a:ext cx="614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/>
              <a:t>=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667000" y="2208074"/>
            <a:ext cx="5293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=</a:t>
            </a:r>
          </a:p>
          <a:p>
            <a:endParaRPr lang="en-US" sz="5400" dirty="0"/>
          </a:p>
        </p:txBody>
      </p:sp>
      <p:sp>
        <p:nvSpPr>
          <p:cNvPr id="46" name="Rectangle 45"/>
          <p:cNvSpPr/>
          <p:nvPr/>
        </p:nvSpPr>
        <p:spPr>
          <a:xfrm>
            <a:off x="5872118" y="2133600"/>
            <a:ext cx="529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=</a:t>
            </a:r>
          </a:p>
        </p:txBody>
      </p:sp>
    </p:spTree>
  </p:cSld>
  <p:clrMapOvr>
    <a:masterClrMapping/>
  </p:clrMapOvr>
  <p:transition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utoUpdateAnimBg="0"/>
      <p:bldP spid="43" grpId="0" animBg="1"/>
      <p:bldP spid="44" grpId="0" autoUpdateAnimBg="0"/>
      <p:bldP spid="47" grpId="0" animBg="1"/>
      <p:bldP spid="49" grpId="0" animBg="1"/>
      <p:bldP spid="50" grpId="0" animBg="1"/>
      <p:bldP spid="51" grpId="0" animBg="1"/>
      <p:bldP spid="53" grpId="0" animBg="1"/>
      <p:bldP spid="56" grpId="0" autoUpdateAnimBg="0"/>
      <p:bldP spid="58" grpId="0" animBg="1"/>
      <p:bldP spid="59" grpId="0" autoUpdateAnimBg="0"/>
      <p:bldP spid="60" grpId="0" animBg="1"/>
      <p:bldP spid="63" grpId="0" animBg="1"/>
      <p:bldP spid="67" grpId="0" animBg="1"/>
      <p:bldP spid="69" grpId="0" animBg="1"/>
      <p:bldP spid="73" grpId="0" animBg="1"/>
      <p:bldP spid="74" grpId="0" animBg="1"/>
      <p:bldP spid="75" grpId="0" animBg="1"/>
      <p:bldP spid="76" grpId="0" animBg="1"/>
      <p:bldP spid="77" grpId="0" autoUpdateAnimBg="0"/>
      <p:bldP spid="7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6">
                <a:lumMod val="60000"/>
                <a:lumOff val="4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078040" y="382250"/>
          <a:ext cx="2590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5031700" y="367260"/>
          <a:ext cx="259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1068050" y="382250"/>
          <a:ext cx="19431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5044190" y="367260"/>
          <a:ext cx="19431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66" name="Group 65"/>
          <p:cNvGrpSpPr/>
          <p:nvPr/>
        </p:nvGrpSpPr>
        <p:grpSpPr>
          <a:xfrm>
            <a:off x="1905000" y="2637020"/>
            <a:ext cx="960620" cy="1190066"/>
            <a:chOff x="1842540" y="2728210"/>
            <a:chExt cx="960620" cy="1190066"/>
          </a:xfrm>
        </p:grpSpPr>
        <p:sp>
          <p:nvSpPr>
            <p:cNvPr id="62" name="TextBox 61"/>
            <p:cNvSpPr txBox="1"/>
            <p:nvPr/>
          </p:nvSpPr>
          <p:spPr>
            <a:xfrm>
              <a:off x="1948720" y="2728210"/>
              <a:ext cx="762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৯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842540" y="3210390"/>
              <a:ext cx="9606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১২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2024920" y="330783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867400" y="2560820"/>
            <a:ext cx="1128010" cy="1190066"/>
            <a:chOff x="1781330" y="2728210"/>
            <a:chExt cx="1128010" cy="1190066"/>
          </a:xfrm>
        </p:grpSpPr>
        <p:sp>
          <p:nvSpPr>
            <p:cNvPr id="70" name="TextBox 69"/>
            <p:cNvSpPr txBox="1"/>
            <p:nvPr/>
          </p:nvSpPr>
          <p:spPr>
            <a:xfrm>
              <a:off x="1781330" y="2728210"/>
              <a:ext cx="11280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১৮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857530" y="3210390"/>
              <a:ext cx="9756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২৪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2024920" y="330783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497502" y="3941391"/>
            <a:ext cx="7649980" cy="1253466"/>
            <a:chOff x="1036820" y="4102603"/>
            <a:chExt cx="7649980" cy="1253466"/>
          </a:xfrm>
        </p:grpSpPr>
        <p:sp>
          <p:nvSpPr>
            <p:cNvPr id="84" name="Rectangle 83"/>
            <p:cNvSpPr/>
            <p:nvPr/>
          </p:nvSpPr>
          <p:spPr>
            <a:xfrm>
              <a:off x="1036820" y="4437484"/>
              <a:ext cx="764998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400" dirty="0">
                  <a:latin typeface="NikoshBAN" pitchFamily="2" charset="0"/>
                  <a:cs typeface="NikoshBAN" pitchFamily="2" charset="0"/>
                </a:rPr>
                <a:t>               </a:t>
              </a:r>
              <a:r>
                <a:rPr lang="bn-IN" sz="4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>
                  <a:latin typeface="NikoshBAN" pitchFamily="2" charset="0"/>
                  <a:cs typeface="NikoshBAN" pitchFamily="2" charset="0"/>
                </a:rPr>
                <a:t>ও        </a:t>
              </a:r>
              <a:r>
                <a:rPr lang="bn-IN" sz="4400" dirty="0">
                  <a:latin typeface="NikoshBAN" pitchFamily="2" charset="0"/>
                  <a:cs typeface="NikoshBAN" pitchFamily="2" charset="0"/>
                </a:rPr>
                <a:t>      </a:t>
              </a:r>
              <a:r>
                <a:rPr lang="en-US" sz="4400" dirty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4400" dirty="0" err="1">
                  <a:latin typeface="NikoshBAN" pitchFamily="2" charset="0"/>
                  <a:cs typeface="NikoshBAN" pitchFamily="2" charset="0"/>
                </a:rPr>
                <a:t>সমতুল</a:t>
              </a:r>
              <a:r>
                <a:rPr lang="en-US" sz="4400" dirty="0">
                  <a:latin typeface="NikoshBAN" pitchFamily="2" charset="0"/>
                  <a:cs typeface="NikoshBAN" pitchFamily="2" charset="0"/>
                </a:rPr>
                <a:t> ভগ্নাংশ।</a:t>
              </a: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2307958" y="4120218"/>
              <a:ext cx="871930" cy="1235851"/>
              <a:chOff x="1149968" y="2642438"/>
              <a:chExt cx="871930" cy="1235851"/>
            </a:xfrm>
          </p:grpSpPr>
          <p:sp>
            <p:nvSpPr>
              <p:cNvPr id="103" name="TextBox 102"/>
              <p:cNvSpPr txBox="1"/>
              <p:nvPr/>
            </p:nvSpPr>
            <p:spPr>
              <a:xfrm>
                <a:off x="1151185" y="2642438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৯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149968" y="3170403"/>
                <a:ext cx="87193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১২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>
                <a:off x="1251680" y="3260764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105"/>
            <p:cNvGrpSpPr/>
            <p:nvPr/>
          </p:nvGrpSpPr>
          <p:grpSpPr>
            <a:xfrm>
              <a:off x="5009145" y="4102603"/>
              <a:ext cx="1206710" cy="1244658"/>
              <a:chOff x="2585735" y="2625669"/>
              <a:chExt cx="1206710" cy="1244658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2585735" y="2625669"/>
                <a:ext cx="120671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১৮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2585735" y="3162441"/>
                <a:ext cx="113051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২৪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>
                <a:off x="2865740" y="326161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1" name="Rectangle 110"/>
          <p:cNvSpPr/>
          <p:nvPr/>
        </p:nvSpPr>
        <p:spPr>
          <a:xfrm>
            <a:off x="0" y="5700010"/>
            <a:ext cx="9144000" cy="123419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0" y="5687520"/>
            <a:ext cx="91440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ভগ্নাংশের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লবকে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শূন্য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ভগ্নাংশটির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সমতুল ভগ্নাংশ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038600" y="956608"/>
            <a:ext cx="5677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=</a:t>
            </a:r>
          </a:p>
          <a:p>
            <a:endParaRPr lang="en-US" sz="6000" dirty="0"/>
          </a:p>
        </p:txBody>
      </p:sp>
    </p:spTree>
  </p:cSld>
  <p:clrMapOvr>
    <a:masterClrMapping/>
  </p:clrMapOvr>
  <p:transition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 animBg="1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00">
                <a:alpha val="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 flipV="1">
            <a:off x="872616" y="723325"/>
            <a:ext cx="7010400" cy="14797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0035" y="-122064"/>
            <a:ext cx="290656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</a:t>
            </a:r>
            <a:r>
              <a:rPr lang="en-US" sz="48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ড়ায়</a:t>
            </a:r>
            <a:r>
              <a:rPr lang="en-US" sz="4800" b="1" spc="150" dirty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spc="150" dirty="0">
              <a:ln w="11430"/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741" y="900660"/>
            <a:ext cx="8013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ফাঁকা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1219200" y="1798820"/>
          <a:ext cx="14478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3773770" y="1782330"/>
          <a:ext cx="1447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6506980" y="1827298"/>
          <a:ext cx="1447800" cy="143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82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82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82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82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82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59960" y="4938010"/>
          <a:ext cx="260704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3092970" y="4953000"/>
          <a:ext cx="260704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5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5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6248400" y="4938010"/>
          <a:ext cx="260704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07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" name="Line 9"/>
          <p:cNvSpPr>
            <a:spLocks noChangeShapeType="1"/>
          </p:cNvSpPr>
          <p:nvPr/>
        </p:nvSpPr>
        <p:spPr bwMode="auto">
          <a:xfrm>
            <a:off x="2788170" y="25146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>
            <a:off x="5396460" y="254458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8740" y="1592759"/>
            <a:ext cx="8069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ক.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0" y="4252210"/>
            <a:ext cx="8069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খ.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108938" y="5789277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043600" y="6407085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 Box 11"/>
          <p:cNvSpPr txBox="1">
            <a:spLocks noChangeArrowheads="1"/>
          </p:cNvSpPr>
          <p:nvPr/>
        </p:nvSpPr>
        <p:spPr bwMode="auto">
          <a:xfrm>
            <a:off x="1219200" y="5555981"/>
            <a:ext cx="5485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১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Line 12"/>
          <p:cNvSpPr>
            <a:spLocks noChangeShapeType="1"/>
          </p:cNvSpPr>
          <p:nvPr/>
        </p:nvSpPr>
        <p:spPr bwMode="auto">
          <a:xfrm>
            <a:off x="1066800" y="6241781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" name="Text Box 13"/>
          <p:cNvSpPr txBox="1">
            <a:spLocks noChangeArrowheads="1"/>
          </p:cNvSpPr>
          <p:nvPr/>
        </p:nvSpPr>
        <p:spPr bwMode="auto">
          <a:xfrm>
            <a:off x="1219200" y="6179869"/>
            <a:ext cx="5822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4133868" y="5555981"/>
            <a:ext cx="5757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৪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5" name="Line 16"/>
          <p:cNvSpPr>
            <a:spLocks noChangeShapeType="1"/>
          </p:cNvSpPr>
          <p:nvPr/>
        </p:nvSpPr>
        <p:spPr bwMode="auto">
          <a:xfrm>
            <a:off x="3967400" y="6241781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6" name="Text Box 17"/>
          <p:cNvSpPr txBox="1">
            <a:spLocks noChangeArrowheads="1"/>
          </p:cNvSpPr>
          <p:nvPr/>
        </p:nvSpPr>
        <p:spPr bwMode="auto">
          <a:xfrm>
            <a:off x="4133868" y="6179869"/>
            <a:ext cx="6254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7" name="Text Box 23"/>
          <p:cNvSpPr txBox="1">
            <a:spLocks noChangeArrowheads="1"/>
          </p:cNvSpPr>
          <p:nvPr/>
        </p:nvSpPr>
        <p:spPr bwMode="auto">
          <a:xfrm>
            <a:off x="7182790" y="5555981"/>
            <a:ext cx="5838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৫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8" name="Line 24"/>
          <p:cNvSpPr>
            <a:spLocks noChangeShapeType="1"/>
          </p:cNvSpPr>
          <p:nvPr/>
        </p:nvSpPr>
        <p:spPr bwMode="auto">
          <a:xfrm>
            <a:off x="7030390" y="6241781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9" name="Text Box 25"/>
          <p:cNvSpPr txBox="1">
            <a:spLocks noChangeArrowheads="1"/>
          </p:cNvSpPr>
          <p:nvPr/>
        </p:nvSpPr>
        <p:spPr bwMode="auto">
          <a:xfrm>
            <a:off x="6954190" y="6191548"/>
            <a:ext cx="9653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১০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" name="Text Box 34"/>
          <p:cNvSpPr txBox="1">
            <a:spLocks noChangeArrowheads="1"/>
          </p:cNvSpPr>
          <p:nvPr/>
        </p:nvSpPr>
        <p:spPr bwMode="auto">
          <a:xfrm>
            <a:off x="2590800" y="5632181"/>
            <a:ext cx="614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/>
              <a:t>=</a:t>
            </a:r>
          </a:p>
        </p:txBody>
      </p:sp>
      <p:sp>
        <p:nvSpPr>
          <p:cNvPr id="82" name="Text Box 35"/>
          <p:cNvSpPr txBox="1">
            <a:spLocks noChangeArrowheads="1"/>
          </p:cNvSpPr>
          <p:nvPr/>
        </p:nvSpPr>
        <p:spPr bwMode="auto">
          <a:xfrm>
            <a:off x="5732490" y="5555981"/>
            <a:ext cx="614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/>
              <a:t>=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954190" y="3781886"/>
            <a:ext cx="626230" cy="441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272528" y="3326038"/>
            <a:ext cx="609600" cy="4558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 Box 11"/>
          <p:cNvSpPr txBox="1">
            <a:spLocks noChangeArrowheads="1"/>
          </p:cNvSpPr>
          <p:nvPr/>
        </p:nvSpPr>
        <p:spPr bwMode="auto">
          <a:xfrm>
            <a:off x="1748850" y="3043338"/>
            <a:ext cx="5485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১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8" name="Line 12"/>
          <p:cNvSpPr>
            <a:spLocks noChangeShapeType="1"/>
          </p:cNvSpPr>
          <p:nvPr/>
        </p:nvSpPr>
        <p:spPr bwMode="auto">
          <a:xfrm>
            <a:off x="1596450" y="3729138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9" name="Text Box 13"/>
          <p:cNvSpPr txBox="1">
            <a:spLocks noChangeArrowheads="1"/>
          </p:cNvSpPr>
          <p:nvPr/>
        </p:nvSpPr>
        <p:spPr bwMode="auto">
          <a:xfrm>
            <a:off x="1748850" y="3667226"/>
            <a:ext cx="5822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0" name="Text Box 15"/>
          <p:cNvSpPr txBox="1">
            <a:spLocks noChangeArrowheads="1"/>
          </p:cNvSpPr>
          <p:nvPr/>
        </p:nvSpPr>
        <p:spPr bwMode="auto">
          <a:xfrm>
            <a:off x="4248401" y="3048046"/>
            <a:ext cx="7328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91" name="Line 16"/>
          <p:cNvSpPr>
            <a:spLocks noChangeShapeType="1"/>
          </p:cNvSpPr>
          <p:nvPr/>
        </p:nvSpPr>
        <p:spPr bwMode="auto">
          <a:xfrm>
            <a:off x="4182260" y="3817234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" name="Text Box 17"/>
          <p:cNvSpPr txBox="1">
            <a:spLocks noChangeArrowheads="1"/>
          </p:cNvSpPr>
          <p:nvPr/>
        </p:nvSpPr>
        <p:spPr bwMode="auto">
          <a:xfrm>
            <a:off x="4383144" y="3781886"/>
            <a:ext cx="577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৪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3" name="Text Box 23"/>
          <p:cNvSpPr txBox="1">
            <a:spLocks noChangeArrowheads="1"/>
          </p:cNvSpPr>
          <p:nvPr/>
        </p:nvSpPr>
        <p:spPr bwMode="auto">
          <a:xfrm>
            <a:off x="7052880" y="3043338"/>
            <a:ext cx="6254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৩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4" name="Line 24"/>
          <p:cNvSpPr>
            <a:spLocks noChangeShapeType="1"/>
          </p:cNvSpPr>
          <p:nvPr/>
        </p:nvSpPr>
        <p:spPr bwMode="auto">
          <a:xfrm>
            <a:off x="6900480" y="3729138"/>
            <a:ext cx="7620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5" name="Text Box 25"/>
          <p:cNvSpPr txBox="1">
            <a:spLocks noChangeArrowheads="1"/>
          </p:cNvSpPr>
          <p:nvPr/>
        </p:nvSpPr>
        <p:spPr bwMode="auto">
          <a:xfrm>
            <a:off x="7052880" y="3625022"/>
            <a:ext cx="6014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৬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6" name="Text Box 26"/>
          <p:cNvSpPr txBox="1">
            <a:spLocks noChangeArrowheads="1"/>
          </p:cNvSpPr>
          <p:nvPr/>
        </p:nvSpPr>
        <p:spPr bwMode="auto">
          <a:xfrm>
            <a:off x="2955560" y="3134528"/>
            <a:ext cx="614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/>
              <a:t>=</a:t>
            </a:r>
          </a:p>
        </p:txBody>
      </p:sp>
      <p:sp>
        <p:nvSpPr>
          <p:cNvPr id="97" name="Text Box 27"/>
          <p:cNvSpPr txBox="1">
            <a:spLocks noChangeArrowheads="1"/>
          </p:cNvSpPr>
          <p:nvPr/>
        </p:nvSpPr>
        <p:spPr bwMode="auto">
          <a:xfrm>
            <a:off x="5622560" y="3200765"/>
            <a:ext cx="614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 dirty="0"/>
              <a:t>=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-33730" y="438837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-14990" y="158396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utoUpdateAnimBg="0"/>
      <p:bldP spid="77" grpId="0" autoUpdateAnimBg="0"/>
      <p:bldP spid="90" grpId="0" autoUpdateAnimBg="0"/>
      <p:bldP spid="9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00">
                <a:alpha val="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 flipV="1">
            <a:off x="872616" y="940951"/>
            <a:ext cx="7010400" cy="14797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968322" y="49164"/>
            <a:ext cx="240963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lang="en-US" sz="48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লীয়</a:t>
            </a:r>
            <a:r>
              <a:rPr lang="en-US" sz="4800" b="1" spc="150" dirty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spc="150" dirty="0">
              <a:ln w="11430"/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899499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চিত্রগুলোর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ভগ্নাংশগুলো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সমতুল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2230" y="3611880"/>
          <a:ext cx="2438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7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7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429000" y="3611880"/>
          <a:ext cx="2438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384560" y="3611880"/>
          <a:ext cx="2438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Click="0" advTm="10000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00">
                <a:alpha val="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 flipV="1">
            <a:off x="1204210" y="801970"/>
            <a:ext cx="7010400" cy="14797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104"/>
          <p:cNvSpPr txBox="1">
            <a:spLocks noChangeArrowheads="1"/>
          </p:cNvSpPr>
          <p:nvPr/>
        </p:nvSpPr>
        <p:spPr bwMode="auto">
          <a:xfrm>
            <a:off x="609600" y="4648200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baseline="30000" dirty="0">
                <a:latin typeface="NikoshBAN" pitchFamily="2" charset="0"/>
                <a:cs typeface="NikoshBAN" pitchFamily="2" charset="0"/>
              </a:rPr>
              <a:t>১/৪</a:t>
            </a:r>
            <a:r>
              <a:rPr lang="en-GB" sz="4400" b="1" baseline="-25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>
                <a:latin typeface="NikoshBAN" pitchFamily="2" charset="0"/>
                <a:cs typeface="NikoshBAN" pitchFamily="2" charset="0"/>
              </a:rPr>
              <a:t>সমতুল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9" name="AutoShape 10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436080" y="5609766"/>
            <a:ext cx="1219200" cy="9906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AutoShape 10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770080" y="5638800"/>
            <a:ext cx="1219200" cy="9906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bn-BD" sz="4400" b="1" baseline="30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২/৮</a:t>
            </a:r>
            <a:endParaRPr lang="en-GB" sz="4400" b="1" baseline="-25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 Box 108"/>
          <p:cNvSpPr txBox="1">
            <a:spLocks noChangeArrowheads="1"/>
          </p:cNvSpPr>
          <p:nvPr/>
        </p:nvSpPr>
        <p:spPr bwMode="auto">
          <a:xfrm>
            <a:off x="1749088" y="5939135"/>
            <a:ext cx="817853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4400" b="1" baseline="30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১/৮</a:t>
            </a:r>
            <a:endParaRPr lang="en-GB" sz="4400" b="1" baseline="-25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AutoShape 10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03080" y="5609766"/>
            <a:ext cx="1219200" cy="9906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Text Box 110"/>
          <p:cNvSpPr txBox="1">
            <a:spLocks noChangeArrowheads="1"/>
          </p:cNvSpPr>
          <p:nvPr/>
        </p:nvSpPr>
        <p:spPr bwMode="auto">
          <a:xfrm>
            <a:off x="4472360" y="5939135"/>
            <a:ext cx="792205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4400" b="1" baseline="30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১/২</a:t>
            </a:r>
            <a:endParaRPr lang="en-GB" sz="4400" b="1" baseline="-25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13"/>
          <p:cNvGrpSpPr>
            <a:grpSpLocks/>
          </p:cNvGrpSpPr>
          <p:nvPr/>
        </p:nvGrpSpPr>
        <p:grpSpPr bwMode="auto">
          <a:xfrm>
            <a:off x="1072441" y="1410515"/>
            <a:ext cx="7010400" cy="3063875"/>
            <a:chOff x="682" y="226"/>
            <a:chExt cx="4416" cy="1930"/>
          </a:xfrm>
        </p:grpSpPr>
        <p:grpSp>
          <p:nvGrpSpPr>
            <p:cNvPr id="15" name="Group 114"/>
            <p:cNvGrpSpPr>
              <a:grpSpLocks/>
            </p:cNvGrpSpPr>
            <p:nvPr/>
          </p:nvGrpSpPr>
          <p:grpSpPr bwMode="auto">
            <a:xfrm>
              <a:off x="685" y="229"/>
              <a:ext cx="4400" cy="1914"/>
              <a:chOff x="0" y="0"/>
              <a:chExt cx="4400" cy="1920"/>
            </a:xfrm>
          </p:grpSpPr>
          <p:grpSp>
            <p:nvGrpSpPr>
              <p:cNvPr id="32" name="Group 115"/>
              <p:cNvGrpSpPr>
                <a:grpSpLocks/>
              </p:cNvGrpSpPr>
              <p:nvPr/>
            </p:nvGrpSpPr>
            <p:grpSpPr bwMode="auto">
              <a:xfrm>
                <a:off x="0" y="0"/>
                <a:ext cx="4400" cy="480"/>
                <a:chOff x="0" y="0"/>
                <a:chExt cx="4400" cy="480"/>
              </a:xfrm>
            </p:grpSpPr>
            <p:sp>
              <p:nvSpPr>
                <p:cNvPr id="131" name="Rectangle 11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400" cy="480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2" name="Group 11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4400" cy="480"/>
                  <a:chOff x="0" y="0"/>
                  <a:chExt cx="4400" cy="480"/>
                </a:xfrm>
              </p:grpSpPr>
              <p:sp>
                <p:nvSpPr>
                  <p:cNvPr id="133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4314" cy="48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2400" b="1" dirty="0">
                        <a:latin typeface="NikoshBAN" pitchFamily="2" charset="0"/>
                        <a:cs typeface="NikoshBAN" pitchFamily="2" charset="0"/>
                      </a:rPr>
                      <a:t>১</a:t>
                    </a:r>
                    <a:r>
                      <a:rPr lang="en-GB" sz="2400" dirty="0">
                        <a:latin typeface="NikoshBAN" pitchFamily="2" charset="0"/>
                        <a:cs typeface="NikoshBAN" pitchFamily="2" charset="0"/>
                      </a:rPr>
                      <a:t> </a:t>
                    </a:r>
                    <a:r>
                      <a:rPr lang="en-GB" sz="2000" dirty="0">
                        <a:latin typeface="NikoshBAN" pitchFamily="2" charset="0"/>
                        <a:cs typeface="NikoshBAN" pitchFamily="2" charset="0"/>
                      </a:rPr>
                      <a:t> </a:t>
                    </a:r>
                    <a:endParaRPr lang="en-GB" sz="1200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34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44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" name="Group 120"/>
              <p:cNvGrpSpPr>
                <a:grpSpLocks/>
              </p:cNvGrpSpPr>
              <p:nvPr/>
            </p:nvGrpSpPr>
            <p:grpSpPr bwMode="auto">
              <a:xfrm>
                <a:off x="0" y="480"/>
                <a:ext cx="2200" cy="480"/>
                <a:chOff x="0" y="480"/>
                <a:chExt cx="2200" cy="480"/>
              </a:xfrm>
            </p:grpSpPr>
            <p:sp>
              <p:nvSpPr>
                <p:cNvPr id="127" name="Rectangle 121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2200" cy="480"/>
                </a:xfrm>
                <a:prstGeom prst="rect">
                  <a:avLst/>
                </a:prstGeom>
                <a:solidFill>
                  <a:srgbClr val="00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8" name="Group 122"/>
                <p:cNvGrpSpPr>
                  <a:grpSpLocks/>
                </p:cNvGrpSpPr>
                <p:nvPr/>
              </p:nvGrpSpPr>
              <p:grpSpPr bwMode="auto">
                <a:xfrm>
                  <a:off x="0" y="480"/>
                  <a:ext cx="2200" cy="480"/>
                  <a:chOff x="0" y="480"/>
                  <a:chExt cx="2200" cy="480"/>
                </a:xfrm>
              </p:grpSpPr>
              <p:sp>
                <p:nvSpPr>
                  <p:cNvPr id="129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480"/>
                    <a:ext cx="2114" cy="480"/>
                  </a:xfrm>
                  <a:prstGeom prst="rect">
                    <a:avLst/>
                  </a:prstGeom>
                  <a:solidFill>
                    <a:srgbClr val="00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2800" b="1" baseline="30000" dirty="0">
                        <a:latin typeface="NikoshBAN" pitchFamily="2" charset="0"/>
                        <a:cs typeface="NikoshBAN" pitchFamily="2" charset="0"/>
                      </a:rPr>
                      <a:t>১/২</a:t>
                    </a:r>
                    <a:endParaRPr lang="en-GB" sz="16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sp>
                <p:nvSpPr>
                  <p:cNvPr id="130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80"/>
                    <a:ext cx="22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" name="Group 125"/>
              <p:cNvGrpSpPr>
                <a:grpSpLocks/>
              </p:cNvGrpSpPr>
              <p:nvPr/>
            </p:nvGrpSpPr>
            <p:grpSpPr bwMode="auto">
              <a:xfrm>
                <a:off x="2200" y="480"/>
                <a:ext cx="2200" cy="480"/>
                <a:chOff x="2200" y="480"/>
                <a:chExt cx="2200" cy="480"/>
              </a:xfrm>
            </p:grpSpPr>
            <p:sp>
              <p:nvSpPr>
                <p:cNvPr id="123" name="Rectangle 126"/>
                <p:cNvSpPr>
                  <a:spLocks noChangeArrowheads="1"/>
                </p:cNvSpPr>
                <p:nvPr/>
              </p:nvSpPr>
              <p:spPr bwMode="auto">
                <a:xfrm>
                  <a:off x="2200" y="480"/>
                  <a:ext cx="2200" cy="480"/>
                </a:xfrm>
                <a:prstGeom prst="rect">
                  <a:avLst/>
                </a:prstGeom>
                <a:solidFill>
                  <a:srgbClr val="00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4" name="Group 127"/>
                <p:cNvGrpSpPr>
                  <a:grpSpLocks/>
                </p:cNvGrpSpPr>
                <p:nvPr/>
              </p:nvGrpSpPr>
              <p:grpSpPr bwMode="auto">
                <a:xfrm>
                  <a:off x="2200" y="480"/>
                  <a:ext cx="2200" cy="480"/>
                  <a:chOff x="2200" y="480"/>
                  <a:chExt cx="2200" cy="480"/>
                </a:xfrm>
              </p:grpSpPr>
              <p:sp>
                <p:nvSpPr>
                  <p:cNvPr id="125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2243" y="480"/>
                    <a:ext cx="2114" cy="480"/>
                  </a:xfrm>
                  <a:prstGeom prst="rect">
                    <a:avLst/>
                  </a:prstGeom>
                  <a:solidFill>
                    <a:srgbClr val="00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2800" b="1" baseline="30000" dirty="0">
                        <a:latin typeface="NikoshBAN" pitchFamily="2" charset="0"/>
                        <a:cs typeface="NikoshBAN" pitchFamily="2" charset="0"/>
                      </a:rPr>
                      <a:t>১/২</a:t>
                    </a:r>
                    <a:endParaRPr lang="en-GB" sz="16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26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2200" y="480"/>
                    <a:ext cx="22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5" name="Group 130"/>
              <p:cNvGrpSpPr>
                <a:grpSpLocks/>
              </p:cNvGrpSpPr>
              <p:nvPr/>
            </p:nvGrpSpPr>
            <p:grpSpPr bwMode="auto">
              <a:xfrm>
                <a:off x="0" y="960"/>
                <a:ext cx="1100" cy="480"/>
                <a:chOff x="0" y="960"/>
                <a:chExt cx="1100" cy="480"/>
              </a:xfrm>
            </p:grpSpPr>
            <p:sp>
              <p:nvSpPr>
                <p:cNvPr id="119" name="Rectangle 131"/>
                <p:cNvSpPr>
                  <a:spLocks noChangeArrowheads="1"/>
                </p:cNvSpPr>
                <p:nvPr/>
              </p:nvSpPr>
              <p:spPr bwMode="auto">
                <a:xfrm>
                  <a:off x="0" y="960"/>
                  <a:ext cx="1100" cy="48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0" name="Group 132"/>
                <p:cNvGrpSpPr>
                  <a:grpSpLocks/>
                </p:cNvGrpSpPr>
                <p:nvPr/>
              </p:nvGrpSpPr>
              <p:grpSpPr bwMode="auto">
                <a:xfrm>
                  <a:off x="0" y="960"/>
                  <a:ext cx="1100" cy="480"/>
                  <a:chOff x="0" y="960"/>
                  <a:chExt cx="1100" cy="480"/>
                </a:xfrm>
              </p:grpSpPr>
              <p:sp>
                <p:nvSpPr>
                  <p:cNvPr id="121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960"/>
                    <a:ext cx="1014" cy="480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2800" b="1" baseline="30000" dirty="0">
                        <a:latin typeface="NikoshBAN" pitchFamily="2" charset="0"/>
                        <a:cs typeface="NikoshBAN" pitchFamily="2" charset="0"/>
                      </a:rPr>
                      <a:t>১/৪</a:t>
                    </a:r>
                    <a:r>
                      <a:rPr lang="bn-BD" sz="2800" baseline="30000" dirty="0">
                        <a:latin typeface="NikoshBAN" pitchFamily="2" charset="0"/>
                        <a:cs typeface="NikoshBAN" pitchFamily="2" charset="0"/>
                      </a:rPr>
                      <a:t>	</a:t>
                    </a:r>
                    <a:endParaRPr lang="en-GB" sz="1600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22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960"/>
                    <a:ext cx="11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6" name="Group 135"/>
              <p:cNvGrpSpPr>
                <a:grpSpLocks/>
              </p:cNvGrpSpPr>
              <p:nvPr/>
            </p:nvGrpSpPr>
            <p:grpSpPr bwMode="auto">
              <a:xfrm>
                <a:off x="1097" y="960"/>
                <a:ext cx="1103" cy="504"/>
                <a:chOff x="1097" y="960"/>
                <a:chExt cx="1103" cy="504"/>
              </a:xfrm>
            </p:grpSpPr>
            <p:sp>
              <p:nvSpPr>
                <p:cNvPr id="115" name="Rectangle 136"/>
                <p:cNvSpPr>
                  <a:spLocks noChangeArrowheads="1"/>
                </p:cNvSpPr>
                <p:nvPr/>
              </p:nvSpPr>
              <p:spPr bwMode="auto">
                <a:xfrm>
                  <a:off x="1100" y="960"/>
                  <a:ext cx="1100" cy="48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6" name="Group 137"/>
                <p:cNvGrpSpPr>
                  <a:grpSpLocks/>
                </p:cNvGrpSpPr>
                <p:nvPr/>
              </p:nvGrpSpPr>
              <p:grpSpPr bwMode="auto">
                <a:xfrm>
                  <a:off x="1097" y="960"/>
                  <a:ext cx="1103" cy="504"/>
                  <a:chOff x="1097" y="960"/>
                  <a:chExt cx="1103" cy="504"/>
                </a:xfrm>
              </p:grpSpPr>
              <p:sp>
                <p:nvSpPr>
                  <p:cNvPr id="117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1097" y="984"/>
                    <a:ext cx="1014" cy="480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2800" b="1" baseline="30000" dirty="0">
                        <a:latin typeface="NikoshBAN" pitchFamily="2" charset="0"/>
                        <a:cs typeface="NikoshBAN" pitchFamily="2" charset="0"/>
                      </a:rPr>
                      <a:t>১/৪</a:t>
                    </a:r>
                    <a:endParaRPr lang="en-GB" sz="16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18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1100" y="960"/>
                    <a:ext cx="11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" name="Group 140"/>
              <p:cNvGrpSpPr>
                <a:grpSpLocks/>
              </p:cNvGrpSpPr>
              <p:nvPr/>
            </p:nvGrpSpPr>
            <p:grpSpPr bwMode="auto">
              <a:xfrm>
                <a:off x="2200" y="960"/>
                <a:ext cx="1100" cy="480"/>
                <a:chOff x="2200" y="960"/>
                <a:chExt cx="1100" cy="480"/>
              </a:xfrm>
            </p:grpSpPr>
            <p:sp>
              <p:nvSpPr>
                <p:cNvPr id="111" name="Rectangle 141"/>
                <p:cNvSpPr>
                  <a:spLocks noChangeArrowheads="1"/>
                </p:cNvSpPr>
                <p:nvPr/>
              </p:nvSpPr>
              <p:spPr bwMode="auto">
                <a:xfrm>
                  <a:off x="2200" y="960"/>
                  <a:ext cx="1100" cy="48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2" name="Group 142"/>
                <p:cNvGrpSpPr>
                  <a:grpSpLocks/>
                </p:cNvGrpSpPr>
                <p:nvPr/>
              </p:nvGrpSpPr>
              <p:grpSpPr bwMode="auto">
                <a:xfrm>
                  <a:off x="2200" y="960"/>
                  <a:ext cx="1100" cy="480"/>
                  <a:chOff x="2200" y="960"/>
                  <a:chExt cx="1100" cy="480"/>
                </a:xfrm>
              </p:grpSpPr>
              <p:sp>
                <p:nvSpPr>
                  <p:cNvPr id="113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2243" y="960"/>
                    <a:ext cx="1014" cy="480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2800" b="1" baseline="30000" dirty="0">
                        <a:latin typeface="NikoshBAN" pitchFamily="2" charset="0"/>
                        <a:cs typeface="NikoshBAN" pitchFamily="2" charset="0"/>
                      </a:rPr>
                      <a:t>১/৪</a:t>
                    </a:r>
                    <a:endParaRPr lang="en-GB" sz="12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14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2200" y="960"/>
                    <a:ext cx="11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" name="Group 145"/>
              <p:cNvGrpSpPr>
                <a:grpSpLocks/>
              </p:cNvGrpSpPr>
              <p:nvPr/>
            </p:nvGrpSpPr>
            <p:grpSpPr bwMode="auto">
              <a:xfrm>
                <a:off x="3300" y="960"/>
                <a:ext cx="1100" cy="480"/>
                <a:chOff x="3300" y="960"/>
                <a:chExt cx="1100" cy="480"/>
              </a:xfrm>
            </p:grpSpPr>
            <p:sp>
              <p:nvSpPr>
                <p:cNvPr id="107" name="Rectangle 146"/>
                <p:cNvSpPr>
                  <a:spLocks noChangeArrowheads="1"/>
                </p:cNvSpPr>
                <p:nvPr/>
              </p:nvSpPr>
              <p:spPr bwMode="auto">
                <a:xfrm>
                  <a:off x="3300" y="960"/>
                  <a:ext cx="1100" cy="48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8" name="Group 147"/>
                <p:cNvGrpSpPr>
                  <a:grpSpLocks/>
                </p:cNvGrpSpPr>
                <p:nvPr/>
              </p:nvGrpSpPr>
              <p:grpSpPr bwMode="auto">
                <a:xfrm>
                  <a:off x="3300" y="960"/>
                  <a:ext cx="1100" cy="480"/>
                  <a:chOff x="3300" y="960"/>
                  <a:chExt cx="1100" cy="480"/>
                </a:xfrm>
              </p:grpSpPr>
              <p:sp>
                <p:nvSpPr>
                  <p:cNvPr id="109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3343" y="960"/>
                    <a:ext cx="1014" cy="480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2800" b="1" baseline="30000" dirty="0">
                        <a:latin typeface="NikoshBAN" pitchFamily="2" charset="0"/>
                        <a:cs typeface="NikoshBAN" pitchFamily="2" charset="0"/>
                      </a:rPr>
                      <a:t>১/৪</a:t>
                    </a:r>
                    <a:endParaRPr lang="en-GB" sz="16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10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3300" y="960"/>
                    <a:ext cx="11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" name="Group 150"/>
              <p:cNvGrpSpPr>
                <a:grpSpLocks/>
              </p:cNvGrpSpPr>
              <p:nvPr/>
            </p:nvGrpSpPr>
            <p:grpSpPr bwMode="auto">
              <a:xfrm>
                <a:off x="0" y="1440"/>
                <a:ext cx="550" cy="480"/>
                <a:chOff x="0" y="1440"/>
                <a:chExt cx="550" cy="480"/>
              </a:xfrm>
            </p:grpSpPr>
            <p:sp>
              <p:nvSpPr>
                <p:cNvPr id="103" name="Rectangle 151"/>
                <p:cNvSpPr>
                  <a:spLocks noChangeArrowheads="1"/>
                </p:cNvSpPr>
                <p:nvPr/>
              </p:nvSpPr>
              <p:spPr bwMode="auto">
                <a:xfrm>
                  <a:off x="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4" name="Group 152"/>
                <p:cNvGrpSpPr>
                  <a:grpSpLocks/>
                </p:cNvGrpSpPr>
                <p:nvPr/>
              </p:nvGrpSpPr>
              <p:grpSpPr bwMode="auto">
                <a:xfrm>
                  <a:off x="0" y="1440"/>
                  <a:ext cx="550" cy="480"/>
                  <a:chOff x="0" y="1440"/>
                  <a:chExt cx="550" cy="480"/>
                </a:xfrm>
              </p:grpSpPr>
              <p:sp>
                <p:nvSpPr>
                  <p:cNvPr id="105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2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06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0" name="Group 155"/>
              <p:cNvGrpSpPr>
                <a:grpSpLocks/>
              </p:cNvGrpSpPr>
              <p:nvPr/>
            </p:nvGrpSpPr>
            <p:grpSpPr bwMode="auto">
              <a:xfrm>
                <a:off x="550" y="1440"/>
                <a:ext cx="550" cy="480"/>
                <a:chOff x="550" y="1440"/>
                <a:chExt cx="550" cy="480"/>
              </a:xfrm>
            </p:grpSpPr>
            <p:sp>
              <p:nvSpPr>
                <p:cNvPr id="99" name="Rectangle 156"/>
                <p:cNvSpPr>
                  <a:spLocks noChangeArrowheads="1"/>
                </p:cNvSpPr>
                <p:nvPr/>
              </p:nvSpPr>
              <p:spPr bwMode="auto">
                <a:xfrm>
                  <a:off x="55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0" name="Group 157"/>
                <p:cNvGrpSpPr>
                  <a:grpSpLocks/>
                </p:cNvGrpSpPr>
                <p:nvPr/>
              </p:nvGrpSpPr>
              <p:grpSpPr bwMode="auto">
                <a:xfrm>
                  <a:off x="550" y="1440"/>
                  <a:ext cx="550" cy="480"/>
                  <a:chOff x="550" y="1440"/>
                  <a:chExt cx="550" cy="480"/>
                </a:xfrm>
              </p:grpSpPr>
              <p:sp>
                <p:nvSpPr>
                  <p:cNvPr id="101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2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sz="2400" b="1" dirty="0"/>
                  </a:p>
                </p:txBody>
              </p:sp>
              <p:sp>
                <p:nvSpPr>
                  <p:cNvPr id="102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55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1" name="Group 160"/>
              <p:cNvGrpSpPr>
                <a:grpSpLocks/>
              </p:cNvGrpSpPr>
              <p:nvPr/>
            </p:nvGrpSpPr>
            <p:grpSpPr bwMode="auto">
              <a:xfrm>
                <a:off x="1100" y="1440"/>
                <a:ext cx="550" cy="480"/>
                <a:chOff x="1100" y="1440"/>
                <a:chExt cx="550" cy="480"/>
              </a:xfrm>
            </p:grpSpPr>
            <p:sp>
              <p:nvSpPr>
                <p:cNvPr id="95" name="Rectangle 161"/>
                <p:cNvSpPr>
                  <a:spLocks noChangeArrowheads="1"/>
                </p:cNvSpPr>
                <p:nvPr/>
              </p:nvSpPr>
              <p:spPr bwMode="auto">
                <a:xfrm>
                  <a:off x="110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6" name="Group 162"/>
                <p:cNvGrpSpPr>
                  <a:grpSpLocks/>
                </p:cNvGrpSpPr>
                <p:nvPr/>
              </p:nvGrpSpPr>
              <p:grpSpPr bwMode="auto">
                <a:xfrm>
                  <a:off x="1100" y="1440"/>
                  <a:ext cx="550" cy="480"/>
                  <a:chOff x="1100" y="1440"/>
                  <a:chExt cx="550" cy="480"/>
                </a:xfrm>
              </p:grpSpPr>
              <p:sp>
                <p:nvSpPr>
                  <p:cNvPr id="97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114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2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sz="2400" b="1" dirty="0"/>
                  </a:p>
                </p:txBody>
              </p:sp>
              <p:sp>
                <p:nvSpPr>
                  <p:cNvPr id="98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110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2" name="Group 165"/>
              <p:cNvGrpSpPr>
                <a:grpSpLocks/>
              </p:cNvGrpSpPr>
              <p:nvPr/>
            </p:nvGrpSpPr>
            <p:grpSpPr bwMode="auto">
              <a:xfrm>
                <a:off x="1650" y="1440"/>
                <a:ext cx="550" cy="480"/>
                <a:chOff x="1650" y="1440"/>
                <a:chExt cx="550" cy="480"/>
              </a:xfrm>
            </p:grpSpPr>
            <p:sp>
              <p:nvSpPr>
                <p:cNvPr id="91" name="Rectangle 166"/>
                <p:cNvSpPr>
                  <a:spLocks noChangeArrowheads="1"/>
                </p:cNvSpPr>
                <p:nvPr/>
              </p:nvSpPr>
              <p:spPr bwMode="auto">
                <a:xfrm>
                  <a:off x="165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2" name="Group 167"/>
                <p:cNvGrpSpPr>
                  <a:grpSpLocks/>
                </p:cNvGrpSpPr>
                <p:nvPr/>
              </p:nvGrpSpPr>
              <p:grpSpPr bwMode="auto">
                <a:xfrm>
                  <a:off x="1650" y="1440"/>
                  <a:ext cx="550" cy="480"/>
                  <a:chOff x="1650" y="1440"/>
                  <a:chExt cx="550" cy="480"/>
                </a:xfrm>
              </p:grpSpPr>
              <p:sp>
                <p:nvSpPr>
                  <p:cNvPr id="93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169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2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sz="2400" b="1" dirty="0"/>
                  </a:p>
                </p:txBody>
              </p:sp>
              <p:sp>
                <p:nvSpPr>
                  <p:cNvPr id="94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165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3" name="Group 170"/>
              <p:cNvGrpSpPr>
                <a:grpSpLocks/>
              </p:cNvGrpSpPr>
              <p:nvPr/>
            </p:nvGrpSpPr>
            <p:grpSpPr bwMode="auto">
              <a:xfrm>
                <a:off x="2200" y="1440"/>
                <a:ext cx="550" cy="480"/>
                <a:chOff x="2200" y="1440"/>
                <a:chExt cx="550" cy="480"/>
              </a:xfrm>
            </p:grpSpPr>
            <p:sp>
              <p:nvSpPr>
                <p:cNvPr id="87" name="Rectangle 171"/>
                <p:cNvSpPr>
                  <a:spLocks noChangeArrowheads="1"/>
                </p:cNvSpPr>
                <p:nvPr/>
              </p:nvSpPr>
              <p:spPr bwMode="auto">
                <a:xfrm>
                  <a:off x="220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8" name="Group 172"/>
                <p:cNvGrpSpPr>
                  <a:grpSpLocks/>
                </p:cNvGrpSpPr>
                <p:nvPr/>
              </p:nvGrpSpPr>
              <p:grpSpPr bwMode="auto">
                <a:xfrm>
                  <a:off x="2200" y="1440"/>
                  <a:ext cx="550" cy="480"/>
                  <a:chOff x="2200" y="1440"/>
                  <a:chExt cx="550" cy="480"/>
                </a:xfrm>
              </p:grpSpPr>
              <p:sp>
                <p:nvSpPr>
                  <p:cNvPr id="89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224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2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sz="2400" b="1" dirty="0"/>
                  </a:p>
                </p:txBody>
              </p:sp>
              <p:sp>
                <p:nvSpPr>
                  <p:cNvPr id="90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220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4" name="Group 175"/>
              <p:cNvGrpSpPr>
                <a:grpSpLocks/>
              </p:cNvGrpSpPr>
              <p:nvPr/>
            </p:nvGrpSpPr>
            <p:grpSpPr bwMode="auto">
              <a:xfrm>
                <a:off x="2750" y="1440"/>
                <a:ext cx="550" cy="480"/>
                <a:chOff x="2750" y="1440"/>
                <a:chExt cx="550" cy="480"/>
              </a:xfrm>
            </p:grpSpPr>
            <p:sp>
              <p:nvSpPr>
                <p:cNvPr id="83" name="Rectangle 176"/>
                <p:cNvSpPr>
                  <a:spLocks noChangeArrowheads="1"/>
                </p:cNvSpPr>
                <p:nvPr/>
              </p:nvSpPr>
              <p:spPr bwMode="auto">
                <a:xfrm>
                  <a:off x="275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4" name="Group 177"/>
                <p:cNvGrpSpPr>
                  <a:grpSpLocks/>
                </p:cNvGrpSpPr>
                <p:nvPr/>
              </p:nvGrpSpPr>
              <p:grpSpPr bwMode="auto">
                <a:xfrm>
                  <a:off x="2750" y="1440"/>
                  <a:ext cx="550" cy="480"/>
                  <a:chOff x="2750" y="1440"/>
                  <a:chExt cx="550" cy="480"/>
                </a:xfrm>
              </p:grpSpPr>
              <p:sp>
                <p:nvSpPr>
                  <p:cNvPr id="85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279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2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sz="2400" b="1" dirty="0"/>
                  </a:p>
                </p:txBody>
              </p:sp>
              <p:sp>
                <p:nvSpPr>
                  <p:cNvPr id="86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75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5" name="Group 180"/>
              <p:cNvGrpSpPr>
                <a:grpSpLocks/>
              </p:cNvGrpSpPr>
              <p:nvPr/>
            </p:nvGrpSpPr>
            <p:grpSpPr bwMode="auto">
              <a:xfrm>
                <a:off x="3300" y="1440"/>
                <a:ext cx="550" cy="480"/>
                <a:chOff x="3300" y="1440"/>
                <a:chExt cx="550" cy="480"/>
              </a:xfrm>
            </p:grpSpPr>
            <p:sp>
              <p:nvSpPr>
                <p:cNvPr id="7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30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0" name="Group 182"/>
                <p:cNvGrpSpPr>
                  <a:grpSpLocks/>
                </p:cNvGrpSpPr>
                <p:nvPr/>
              </p:nvGrpSpPr>
              <p:grpSpPr bwMode="auto">
                <a:xfrm>
                  <a:off x="3300" y="1440"/>
                  <a:ext cx="550" cy="480"/>
                  <a:chOff x="3300" y="1440"/>
                  <a:chExt cx="550" cy="480"/>
                </a:xfrm>
              </p:grpSpPr>
              <p:sp>
                <p:nvSpPr>
                  <p:cNvPr id="81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334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2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sz="2800" b="1" dirty="0"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sp>
                <p:nvSpPr>
                  <p:cNvPr id="82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330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7" name="Group 185"/>
              <p:cNvGrpSpPr>
                <a:grpSpLocks/>
              </p:cNvGrpSpPr>
              <p:nvPr/>
            </p:nvGrpSpPr>
            <p:grpSpPr bwMode="auto">
              <a:xfrm>
                <a:off x="3850" y="1440"/>
                <a:ext cx="550" cy="480"/>
                <a:chOff x="3850" y="1440"/>
                <a:chExt cx="550" cy="480"/>
              </a:xfrm>
            </p:grpSpPr>
            <p:sp>
              <p:nvSpPr>
                <p:cNvPr id="75" name="Rectangle 186"/>
                <p:cNvSpPr>
                  <a:spLocks noChangeArrowheads="1"/>
                </p:cNvSpPr>
                <p:nvPr/>
              </p:nvSpPr>
              <p:spPr bwMode="auto">
                <a:xfrm>
                  <a:off x="385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6" name="Group 187"/>
                <p:cNvGrpSpPr>
                  <a:grpSpLocks/>
                </p:cNvGrpSpPr>
                <p:nvPr/>
              </p:nvGrpSpPr>
              <p:grpSpPr bwMode="auto">
                <a:xfrm>
                  <a:off x="3850" y="1440"/>
                  <a:ext cx="550" cy="480"/>
                  <a:chOff x="3850" y="1440"/>
                  <a:chExt cx="550" cy="480"/>
                </a:xfrm>
              </p:grpSpPr>
              <p:sp>
                <p:nvSpPr>
                  <p:cNvPr id="77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89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2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sz="2400" b="1" dirty="0"/>
                  </a:p>
                </p:txBody>
              </p:sp>
              <p:sp>
                <p:nvSpPr>
                  <p:cNvPr id="78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385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8" name="Group 190"/>
              <p:cNvGrpSpPr>
                <a:grpSpLocks/>
              </p:cNvGrpSpPr>
              <p:nvPr/>
            </p:nvGrpSpPr>
            <p:grpSpPr bwMode="auto">
              <a:xfrm>
                <a:off x="0" y="1920"/>
                <a:ext cx="550" cy="0"/>
                <a:chOff x="0" y="1920"/>
                <a:chExt cx="550" cy="0"/>
              </a:xfrm>
            </p:grpSpPr>
            <p:sp>
              <p:nvSpPr>
                <p:cNvPr id="73" name="Rectangle 191"/>
                <p:cNvSpPr>
                  <a:spLocks noChangeArrowheads="1"/>
                </p:cNvSpPr>
                <p:nvPr/>
              </p:nvSpPr>
              <p:spPr bwMode="auto">
                <a:xfrm>
                  <a:off x="0" y="1920"/>
                  <a:ext cx="55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Rectangle 192"/>
                <p:cNvSpPr>
                  <a:spLocks noChangeArrowheads="1"/>
                </p:cNvSpPr>
                <p:nvPr/>
              </p:nvSpPr>
              <p:spPr bwMode="auto">
                <a:xfrm>
                  <a:off x="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9" name="Group 193"/>
              <p:cNvGrpSpPr>
                <a:grpSpLocks/>
              </p:cNvGrpSpPr>
              <p:nvPr/>
            </p:nvGrpSpPr>
            <p:grpSpPr bwMode="auto">
              <a:xfrm>
                <a:off x="550" y="1920"/>
                <a:ext cx="550" cy="0"/>
                <a:chOff x="550" y="1920"/>
                <a:chExt cx="550" cy="0"/>
              </a:xfrm>
            </p:grpSpPr>
            <p:sp>
              <p:nvSpPr>
                <p:cNvPr id="71" name="Rectangle 194"/>
                <p:cNvSpPr>
                  <a:spLocks noChangeArrowheads="1"/>
                </p:cNvSpPr>
                <p:nvPr/>
              </p:nvSpPr>
              <p:spPr bwMode="auto">
                <a:xfrm>
                  <a:off x="550" y="1920"/>
                  <a:ext cx="55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Rectangle 195"/>
                <p:cNvSpPr>
                  <a:spLocks noChangeArrowheads="1"/>
                </p:cNvSpPr>
                <p:nvPr/>
              </p:nvSpPr>
              <p:spPr bwMode="auto">
                <a:xfrm>
                  <a:off x="55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" name="Group 196"/>
              <p:cNvGrpSpPr>
                <a:grpSpLocks/>
              </p:cNvGrpSpPr>
              <p:nvPr/>
            </p:nvGrpSpPr>
            <p:grpSpPr bwMode="auto">
              <a:xfrm>
                <a:off x="1100" y="1920"/>
                <a:ext cx="550" cy="0"/>
                <a:chOff x="1100" y="1920"/>
                <a:chExt cx="550" cy="0"/>
              </a:xfrm>
            </p:grpSpPr>
            <p:sp>
              <p:nvSpPr>
                <p:cNvPr id="69" name="Rectangle 197"/>
                <p:cNvSpPr>
                  <a:spLocks noChangeArrowheads="1"/>
                </p:cNvSpPr>
                <p:nvPr/>
              </p:nvSpPr>
              <p:spPr bwMode="auto">
                <a:xfrm>
                  <a:off x="1100" y="1920"/>
                  <a:ext cx="55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Rectangle 198"/>
                <p:cNvSpPr>
                  <a:spLocks noChangeArrowheads="1"/>
                </p:cNvSpPr>
                <p:nvPr/>
              </p:nvSpPr>
              <p:spPr bwMode="auto">
                <a:xfrm>
                  <a:off x="110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4" name="Group 199"/>
              <p:cNvGrpSpPr>
                <a:grpSpLocks/>
              </p:cNvGrpSpPr>
              <p:nvPr/>
            </p:nvGrpSpPr>
            <p:grpSpPr bwMode="auto">
              <a:xfrm>
                <a:off x="1650" y="1920"/>
                <a:ext cx="550" cy="0"/>
                <a:chOff x="1650" y="1920"/>
                <a:chExt cx="550" cy="0"/>
              </a:xfrm>
            </p:grpSpPr>
            <p:sp>
              <p:nvSpPr>
                <p:cNvPr id="67" name="Rectangle 200"/>
                <p:cNvSpPr>
                  <a:spLocks noChangeArrowheads="1"/>
                </p:cNvSpPr>
                <p:nvPr/>
              </p:nvSpPr>
              <p:spPr bwMode="auto">
                <a:xfrm>
                  <a:off x="1650" y="1920"/>
                  <a:ext cx="55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Rectangle 201"/>
                <p:cNvSpPr>
                  <a:spLocks noChangeArrowheads="1"/>
                </p:cNvSpPr>
                <p:nvPr/>
              </p:nvSpPr>
              <p:spPr bwMode="auto">
                <a:xfrm>
                  <a:off x="165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5" name="Group 202"/>
              <p:cNvGrpSpPr>
                <a:grpSpLocks/>
              </p:cNvGrpSpPr>
              <p:nvPr/>
            </p:nvGrpSpPr>
            <p:grpSpPr bwMode="auto">
              <a:xfrm>
                <a:off x="2200" y="1920"/>
                <a:ext cx="550" cy="0"/>
                <a:chOff x="2200" y="1920"/>
                <a:chExt cx="550" cy="0"/>
              </a:xfrm>
            </p:grpSpPr>
            <p:sp>
              <p:nvSpPr>
                <p:cNvPr id="65" name="Rectangle 203"/>
                <p:cNvSpPr>
                  <a:spLocks noChangeArrowheads="1"/>
                </p:cNvSpPr>
                <p:nvPr/>
              </p:nvSpPr>
              <p:spPr bwMode="auto">
                <a:xfrm>
                  <a:off x="2200" y="1920"/>
                  <a:ext cx="55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Rectangle 204"/>
                <p:cNvSpPr>
                  <a:spLocks noChangeArrowheads="1"/>
                </p:cNvSpPr>
                <p:nvPr/>
              </p:nvSpPr>
              <p:spPr bwMode="auto">
                <a:xfrm>
                  <a:off x="220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6" name="Group 205"/>
              <p:cNvGrpSpPr>
                <a:grpSpLocks/>
              </p:cNvGrpSpPr>
              <p:nvPr/>
            </p:nvGrpSpPr>
            <p:grpSpPr bwMode="auto">
              <a:xfrm>
                <a:off x="2750" y="1920"/>
                <a:ext cx="550" cy="0"/>
                <a:chOff x="2750" y="1920"/>
                <a:chExt cx="550" cy="0"/>
              </a:xfrm>
            </p:grpSpPr>
            <p:sp>
              <p:nvSpPr>
                <p:cNvPr id="63" name="Rectangle 206"/>
                <p:cNvSpPr>
                  <a:spLocks noChangeArrowheads="1"/>
                </p:cNvSpPr>
                <p:nvPr/>
              </p:nvSpPr>
              <p:spPr bwMode="auto">
                <a:xfrm>
                  <a:off x="2750" y="1920"/>
                  <a:ext cx="55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Rectangle 207"/>
                <p:cNvSpPr>
                  <a:spLocks noChangeArrowheads="1"/>
                </p:cNvSpPr>
                <p:nvPr/>
              </p:nvSpPr>
              <p:spPr bwMode="auto">
                <a:xfrm>
                  <a:off x="275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7" name="Group 208"/>
              <p:cNvGrpSpPr>
                <a:grpSpLocks/>
              </p:cNvGrpSpPr>
              <p:nvPr/>
            </p:nvGrpSpPr>
            <p:grpSpPr bwMode="auto">
              <a:xfrm>
                <a:off x="3300" y="1920"/>
                <a:ext cx="550" cy="0"/>
                <a:chOff x="3300" y="1920"/>
                <a:chExt cx="550" cy="0"/>
              </a:xfrm>
            </p:grpSpPr>
            <p:sp>
              <p:nvSpPr>
                <p:cNvPr id="61" name="Rectangle 209"/>
                <p:cNvSpPr>
                  <a:spLocks noChangeArrowheads="1"/>
                </p:cNvSpPr>
                <p:nvPr/>
              </p:nvSpPr>
              <p:spPr bwMode="auto">
                <a:xfrm>
                  <a:off x="3300" y="1920"/>
                  <a:ext cx="55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Rectangle 210"/>
                <p:cNvSpPr>
                  <a:spLocks noChangeArrowheads="1"/>
                </p:cNvSpPr>
                <p:nvPr/>
              </p:nvSpPr>
              <p:spPr bwMode="auto">
                <a:xfrm>
                  <a:off x="330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8" name="Group 211"/>
              <p:cNvGrpSpPr>
                <a:grpSpLocks/>
              </p:cNvGrpSpPr>
              <p:nvPr/>
            </p:nvGrpSpPr>
            <p:grpSpPr bwMode="auto">
              <a:xfrm>
                <a:off x="3850" y="1920"/>
                <a:ext cx="550" cy="0"/>
                <a:chOff x="3850" y="1920"/>
                <a:chExt cx="550" cy="0"/>
              </a:xfrm>
            </p:grpSpPr>
            <p:sp>
              <p:nvSpPr>
                <p:cNvPr id="59" name="Rectangle 212"/>
                <p:cNvSpPr>
                  <a:spLocks noChangeArrowheads="1"/>
                </p:cNvSpPr>
                <p:nvPr/>
              </p:nvSpPr>
              <p:spPr bwMode="auto">
                <a:xfrm>
                  <a:off x="3850" y="1920"/>
                  <a:ext cx="55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Rectangle 213"/>
                <p:cNvSpPr>
                  <a:spLocks noChangeArrowheads="1"/>
                </p:cNvSpPr>
                <p:nvPr/>
              </p:nvSpPr>
              <p:spPr bwMode="auto">
                <a:xfrm>
                  <a:off x="385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" name="Rectangle 214"/>
            <p:cNvSpPr>
              <a:spLocks noChangeArrowheads="1"/>
            </p:cNvSpPr>
            <p:nvPr/>
          </p:nvSpPr>
          <p:spPr bwMode="auto">
            <a:xfrm>
              <a:off x="682" y="226"/>
              <a:ext cx="4406" cy="1920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15"/>
            <p:cNvSpPr>
              <a:spLocks noChangeShapeType="1"/>
            </p:cNvSpPr>
            <p:nvPr/>
          </p:nvSpPr>
          <p:spPr bwMode="auto">
            <a:xfrm>
              <a:off x="2890" y="70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16"/>
            <p:cNvSpPr>
              <a:spLocks noChangeShapeType="1"/>
            </p:cNvSpPr>
            <p:nvPr/>
          </p:nvSpPr>
          <p:spPr bwMode="auto">
            <a:xfrm>
              <a:off x="682" y="706"/>
              <a:ext cx="44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17"/>
            <p:cNvSpPr>
              <a:spLocks noChangeShapeType="1"/>
            </p:cNvSpPr>
            <p:nvPr/>
          </p:nvSpPr>
          <p:spPr bwMode="auto">
            <a:xfrm>
              <a:off x="682" y="1186"/>
              <a:ext cx="44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18"/>
            <p:cNvSpPr>
              <a:spLocks noChangeShapeType="1"/>
            </p:cNvSpPr>
            <p:nvPr/>
          </p:nvSpPr>
          <p:spPr bwMode="auto">
            <a:xfrm>
              <a:off x="682" y="1666"/>
              <a:ext cx="44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9"/>
            <p:cNvSpPr>
              <a:spLocks noChangeShapeType="1"/>
            </p:cNvSpPr>
            <p:nvPr/>
          </p:nvSpPr>
          <p:spPr bwMode="auto">
            <a:xfrm>
              <a:off x="682" y="2146"/>
              <a:ext cx="44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20"/>
            <p:cNvSpPr>
              <a:spLocks noChangeShapeType="1"/>
            </p:cNvSpPr>
            <p:nvPr/>
          </p:nvSpPr>
          <p:spPr bwMode="auto">
            <a:xfrm>
              <a:off x="1235" y="1666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21"/>
            <p:cNvSpPr>
              <a:spLocks noChangeShapeType="1"/>
            </p:cNvSpPr>
            <p:nvPr/>
          </p:nvSpPr>
          <p:spPr bwMode="auto">
            <a:xfrm>
              <a:off x="1785" y="1665"/>
              <a:ext cx="0" cy="4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22"/>
            <p:cNvSpPr>
              <a:spLocks noChangeShapeType="1"/>
            </p:cNvSpPr>
            <p:nvPr/>
          </p:nvSpPr>
          <p:spPr bwMode="auto">
            <a:xfrm>
              <a:off x="1785" y="1192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23"/>
            <p:cNvSpPr>
              <a:spLocks noChangeShapeType="1"/>
            </p:cNvSpPr>
            <p:nvPr/>
          </p:nvSpPr>
          <p:spPr bwMode="auto">
            <a:xfrm>
              <a:off x="2335" y="1665"/>
              <a:ext cx="0" cy="4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24"/>
            <p:cNvSpPr>
              <a:spLocks noChangeShapeType="1"/>
            </p:cNvSpPr>
            <p:nvPr/>
          </p:nvSpPr>
          <p:spPr bwMode="auto">
            <a:xfrm>
              <a:off x="3435" y="1665"/>
              <a:ext cx="0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25"/>
            <p:cNvSpPr>
              <a:spLocks noChangeShapeType="1"/>
            </p:cNvSpPr>
            <p:nvPr/>
          </p:nvSpPr>
          <p:spPr bwMode="auto">
            <a:xfrm>
              <a:off x="3985" y="1669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26"/>
            <p:cNvSpPr>
              <a:spLocks noChangeShapeType="1"/>
            </p:cNvSpPr>
            <p:nvPr/>
          </p:nvSpPr>
          <p:spPr bwMode="auto">
            <a:xfrm>
              <a:off x="4535" y="1669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27"/>
            <p:cNvSpPr>
              <a:spLocks noChangeShapeType="1"/>
            </p:cNvSpPr>
            <p:nvPr/>
          </p:nvSpPr>
          <p:spPr bwMode="auto">
            <a:xfrm>
              <a:off x="3985" y="1192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28"/>
            <p:cNvSpPr>
              <a:spLocks noChangeShapeType="1"/>
            </p:cNvSpPr>
            <p:nvPr/>
          </p:nvSpPr>
          <p:spPr bwMode="auto">
            <a:xfrm flipH="1">
              <a:off x="682" y="229"/>
              <a:ext cx="3" cy="19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29"/>
            <p:cNvSpPr>
              <a:spLocks noChangeShapeType="1"/>
            </p:cNvSpPr>
            <p:nvPr/>
          </p:nvSpPr>
          <p:spPr bwMode="auto">
            <a:xfrm>
              <a:off x="5085" y="235"/>
              <a:ext cx="3" cy="19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5" name="Line 230"/>
          <p:cNvSpPr>
            <a:spLocks noChangeShapeType="1"/>
          </p:cNvSpPr>
          <p:nvPr/>
        </p:nvSpPr>
        <p:spPr bwMode="auto">
          <a:xfrm>
            <a:off x="2819400" y="3581400"/>
            <a:ext cx="1752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59960" y="33647"/>
            <a:ext cx="179889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</a:t>
            </a:r>
            <a:r>
              <a:rPr lang="en-US" sz="48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ল্যায়ন</a:t>
            </a:r>
            <a:endParaRPr lang="en-US" sz="4800" b="1" spc="150" dirty="0">
              <a:ln w="11430"/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00">
                <a:alpha val="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0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038600" y="5562600"/>
            <a:ext cx="1219200" cy="9906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bn-BD" sz="4000" b="1" baseline="30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২/৪</a:t>
            </a:r>
            <a:endParaRPr lang="en-GB" sz="4000" b="1" baseline="-25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AutoShape 10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601264" y="5559986"/>
            <a:ext cx="1219200" cy="9906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FF66"/>
              </a:solidFill>
            </a:endParaRPr>
          </a:p>
        </p:txBody>
      </p:sp>
      <p:sp>
        <p:nvSpPr>
          <p:cNvPr id="9" name="Text Box 109"/>
          <p:cNvSpPr txBox="1">
            <a:spLocks noChangeArrowheads="1"/>
          </p:cNvSpPr>
          <p:nvPr/>
        </p:nvSpPr>
        <p:spPr bwMode="auto">
          <a:xfrm>
            <a:off x="6906064" y="5862935"/>
            <a:ext cx="8418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n-BD" sz="4800" b="1" baseline="30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১/৪</a:t>
            </a:r>
            <a:endParaRPr lang="en-GB" sz="4800" b="1" baseline="-25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230"/>
          <p:cNvGrpSpPr>
            <a:grpSpLocks/>
          </p:cNvGrpSpPr>
          <p:nvPr/>
        </p:nvGrpSpPr>
        <p:grpSpPr bwMode="auto">
          <a:xfrm>
            <a:off x="1371600" y="5562600"/>
            <a:ext cx="1219200" cy="990600"/>
            <a:chOff x="912" y="3216"/>
            <a:chExt cx="768" cy="624"/>
          </a:xfrm>
        </p:grpSpPr>
        <p:sp>
          <p:nvSpPr>
            <p:cNvPr id="11" name="AutoShape 105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912" y="3216"/>
              <a:ext cx="768" cy="624"/>
            </a:xfrm>
            <a:prstGeom prst="bevel">
              <a:avLst>
                <a:gd name="adj" fmla="val 125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FFFF66"/>
                </a:solidFill>
              </a:endParaRPr>
            </a:p>
          </p:txBody>
        </p:sp>
        <p:sp>
          <p:nvSpPr>
            <p:cNvPr id="12" name="Text Box 111"/>
            <p:cNvSpPr txBox="1">
              <a:spLocks noChangeArrowheads="1"/>
            </p:cNvSpPr>
            <p:nvPr/>
          </p:nvSpPr>
          <p:spPr bwMode="auto">
            <a:xfrm>
              <a:off x="1056" y="3455"/>
              <a:ext cx="515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bn-BD" sz="4400" b="1" baseline="300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১/৮</a:t>
              </a:r>
              <a:endParaRPr lang="en-GB" sz="4400" b="1" baseline="-25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3" name="Group 113"/>
          <p:cNvGrpSpPr>
            <a:grpSpLocks/>
          </p:cNvGrpSpPr>
          <p:nvPr/>
        </p:nvGrpSpPr>
        <p:grpSpPr bwMode="auto">
          <a:xfrm>
            <a:off x="1096473" y="1371445"/>
            <a:ext cx="7010400" cy="3063875"/>
            <a:chOff x="682" y="226"/>
            <a:chExt cx="4416" cy="1930"/>
          </a:xfrm>
        </p:grpSpPr>
        <p:grpSp>
          <p:nvGrpSpPr>
            <p:cNvPr id="14" name="Group 114"/>
            <p:cNvGrpSpPr>
              <a:grpSpLocks/>
            </p:cNvGrpSpPr>
            <p:nvPr/>
          </p:nvGrpSpPr>
          <p:grpSpPr bwMode="auto">
            <a:xfrm>
              <a:off x="685" y="229"/>
              <a:ext cx="4400" cy="1914"/>
              <a:chOff x="0" y="0"/>
              <a:chExt cx="4400" cy="1920"/>
            </a:xfrm>
          </p:grpSpPr>
          <p:grpSp>
            <p:nvGrpSpPr>
              <p:cNvPr id="31" name="Group 115"/>
              <p:cNvGrpSpPr>
                <a:grpSpLocks/>
              </p:cNvGrpSpPr>
              <p:nvPr/>
            </p:nvGrpSpPr>
            <p:grpSpPr bwMode="auto">
              <a:xfrm>
                <a:off x="0" y="0"/>
                <a:ext cx="4400" cy="480"/>
                <a:chOff x="0" y="0"/>
                <a:chExt cx="4400" cy="480"/>
              </a:xfrm>
            </p:grpSpPr>
            <p:sp>
              <p:nvSpPr>
                <p:cNvPr id="130" name="Rectangle 11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400" cy="480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1" name="Group 11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4400" cy="480"/>
                  <a:chOff x="0" y="0"/>
                  <a:chExt cx="4400" cy="480"/>
                </a:xfrm>
              </p:grpSpPr>
              <p:sp>
                <p:nvSpPr>
                  <p:cNvPr id="132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4314" cy="48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GB" sz="2800" dirty="0">
                        <a:latin typeface="NikoshBAN" pitchFamily="2" charset="0"/>
                        <a:cs typeface="NikoshBAN" pitchFamily="2" charset="0"/>
                      </a:rPr>
                      <a:t> </a:t>
                    </a:r>
                    <a:r>
                      <a:rPr lang="en-GB" sz="2800" b="1" dirty="0">
                        <a:latin typeface="NikoshBAN" pitchFamily="2" charset="0"/>
                        <a:cs typeface="NikoshBAN" pitchFamily="2" charset="0"/>
                      </a:rPr>
                      <a:t> </a:t>
                    </a:r>
                    <a:r>
                      <a:rPr lang="bn-BD" sz="2800" b="1" dirty="0">
                        <a:latin typeface="NikoshBAN" pitchFamily="2" charset="0"/>
                        <a:cs typeface="NikoshBAN" pitchFamily="2" charset="0"/>
                      </a:rPr>
                      <a:t>১</a:t>
                    </a:r>
                    <a:endParaRPr lang="en-GB" sz="14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33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44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" name="Group 120"/>
              <p:cNvGrpSpPr>
                <a:grpSpLocks/>
              </p:cNvGrpSpPr>
              <p:nvPr/>
            </p:nvGrpSpPr>
            <p:grpSpPr bwMode="auto">
              <a:xfrm>
                <a:off x="0" y="479"/>
                <a:ext cx="2200" cy="481"/>
                <a:chOff x="0" y="479"/>
                <a:chExt cx="2200" cy="481"/>
              </a:xfrm>
            </p:grpSpPr>
            <p:sp>
              <p:nvSpPr>
                <p:cNvPr id="126" name="Rectangle 121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2200" cy="480"/>
                </a:xfrm>
                <a:prstGeom prst="rect">
                  <a:avLst/>
                </a:prstGeom>
                <a:solidFill>
                  <a:srgbClr val="00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7" name="Group 122"/>
                <p:cNvGrpSpPr>
                  <a:grpSpLocks/>
                </p:cNvGrpSpPr>
                <p:nvPr/>
              </p:nvGrpSpPr>
              <p:grpSpPr bwMode="auto">
                <a:xfrm>
                  <a:off x="0" y="479"/>
                  <a:ext cx="2200" cy="481"/>
                  <a:chOff x="0" y="479"/>
                  <a:chExt cx="2200" cy="481"/>
                </a:xfrm>
              </p:grpSpPr>
              <p:sp>
                <p:nvSpPr>
                  <p:cNvPr id="128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72" y="479"/>
                    <a:ext cx="2114" cy="480"/>
                  </a:xfrm>
                  <a:prstGeom prst="rect">
                    <a:avLst/>
                  </a:prstGeom>
                  <a:solidFill>
                    <a:srgbClr val="00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4400" b="1" baseline="30000" dirty="0">
                        <a:latin typeface="NikoshBAN" pitchFamily="2" charset="0"/>
                        <a:cs typeface="NikoshBAN" pitchFamily="2" charset="0"/>
                      </a:rPr>
                      <a:t>১/২</a:t>
                    </a:r>
                    <a:endParaRPr lang="en-GB" sz="28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29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80"/>
                    <a:ext cx="22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" name="Group 125"/>
              <p:cNvGrpSpPr>
                <a:grpSpLocks/>
              </p:cNvGrpSpPr>
              <p:nvPr/>
            </p:nvGrpSpPr>
            <p:grpSpPr bwMode="auto">
              <a:xfrm>
                <a:off x="2200" y="480"/>
                <a:ext cx="2200" cy="480"/>
                <a:chOff x="2200" y="480"/>
                <a:chExt cx="2200" cy="480"/>
              </a:xfrm>
            </p:grpSpPr>
            <p:sp>
              <p:nvSpPr>
                <p:cNvPr id="122" name="Rectangle 126"/>
                <p:cNvSpPr>
                  <a:spLocks noChangeArrowheads="1"/>
                </p:cNvSpPr>
                <p:nvPr/>
              </p:nvSpPr>
              <p:spPr bwMode="auto">
                <a:xfrm>
                  <a:off x="2200" y="480"/>
                  <a:ext cx="2200" cy="480"/>
                </a:xfrm>
                <a:prstGeom prst="rect">
                  <a:avLst/>
                </a:prstGeom>
                <a:solidFill>
                  <a:srgbClr val="00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3" name="Group 122"/>
                <p:cNvGrpSpPr>
                  <a:grpSpLocks/>
                </p:cNvGrpSpPr>
                <p:nvPr/>
              </p:nvGrpSpPr>
              <p:grpSpPr bwMode="auto">
                <a:xfrm>
                  <a:off x="2200" y="480"/>
                  <a:ext cx="2200" cy="480"/>
                  <a:chOff x="2200" y="480"/>
                  <a:chExt cx="2200" cy="480"/>
                </a:xfrm>
              </p:grpSpPr>
              <p:sp>
                <p:nvSpPr>
                  <p:cNvPr id="124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2243" y="480"/>
                    <a:ext cx="2114" cy="480"/>
                  </a:xfrm>
                  <a:prstGeom prst="rect">
                    <a:avLst/>
                  </a:prstGeom>
                  <a:solidFill>
                    <a:srgbClr val="00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4400" b="1" baseline="30000" dirty="0">
                        <a:latin typeface="NikoshBAN" pitchFamily="2" charset="0"/>
                        <a:cs typeface="NikoshBAN" pitchFamily="2" charset="0"/>
                      </a:rPr>
                      <a:t>১/২</a:t>
                    </a:r>
                    <a:endParaRPr lang="en-GB" sz="44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25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2200" y="480"/>
                    <a:ext cx="22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" name="Group 130"/>
              <p:cNvGrpSpPr>
                <a:grpSpLocks/>
              </p:cNvGrpSpPr>
              <p:nvPr/>
            </p:nvGrpSpPr>
            <p:grpSpPr bwMode="auto">
              <a:xfrm>
                <a:off x="0" y="960"/>
                <a:ext cx="1100" cy="480"/>
                <a:chOff x="0" y="960"/>
                <a:chExt cx="1100" cy="480"/>
              </a:xfrm>
            </p:grpSpPr>
            <p:sp>
              <p:nvSpPr>
                <p:cNvPr id="118" name="Rectangle 131"/>
                <p:cNvSpPr>
                  <a:spLocks noChangeArrowheads="1"/>
                </p:cNvSpPr>
                <p:nvPr/>
              </p:nvSpPr>
              <p:spPr bwMode="auto">
                <a:xfrm>
                  <a:off x="0" y="960"/>
                  <a:ext cx="1100" cy="48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9" name="Group 132"/>
                <p:cNvGrpSpPr>
                  <a:grpSpLocks/>
                </p:cNvGrpSpPr>
                <p:nvPr/>
              </p:nvGrpSpPr>
              <p:grpSpPr bwMode="auto">
                <a:xfrm>
                  <a:off x="0" y="960"/>
                  <a:ext cx="1100" cy="480"/>
                  <a:chOff x="0" y="960"/>
                  <a:chExt cx="1100" cy="480"/>
                </a:xfrm>
              </p:grpSpPr>
              <p:sp>
                <p:nvSpPr>
                  <p:cNvPr id="120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960"/>
                    <a:ext cx="1014" cy="480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4000" b="1" baseline="30000" dirty="0">
                        <a:latin typeface="NikoshBAN" pitchFamily="2" charset="0"/>
                        <a:cs typeface="NikoshBAN" pitchFamily="2" charset="0"/>
                      </a:rPr>
                      <a:t>১/৪</a:t>
                    </a:r>
                    <a:endParaRPr lang="en-GB" sz="24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sp>
                <p:nvSpPr>
                  <p:cNvPr id="121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960"/>
                    <a:ext cx="11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5" name="Group 135"/>
              <p:cNvGrpSpPr>
                <a:grpSpLocks/>
              </p:cNvGrpSpPr>
              <p:nvPr/>
            </p:nvGrpSpPr>
            <p:grpSpPr bwMode="auto">
              <a:xfrm>
                <a:off x="1100" y="960"/>
                <a:ext cx="1100" cy="482"/>
                <a:chOff x="1100" y="960"/>
                <a:chExt cx="1100" cy="482"/>
              </a:xfrm>
            </p:grpSpPr>
            <p:sp>
              <p:nvSpPr>
                <p:cNvPr id="114" name="Rectangle 136"/>
                <p:cNvSpPr>
                  <a:spLocks noChangeArrowheads="1"/>
                </p:cNvSpPr>
                <p:nvPr/>
              </p:nvSpPr>
              <p:spPr bwMode="auto">
                <a:xfrm>
                  <a:off x="1100" y="960"/>
                  <a:ext cx="1100" cy="48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5" name="Group 137"/>
                <p:cNvGrpSpPr>
                  <a:grpSpLocks/>
                </p:cNvGrpSpPr>
                <p:nvPr/>
              </p:nvGrpSpPr>
              <p:grpSpPr bwMode="auto">
                <a:xfrm>
                  <a:off x="1100" y="960"/>
                  <a:ext cx="1100" cy="482"/>
                  <a:chOff x="1100" y="960"/>
                  <a:chExt cx="1100" cy="482"/>
                </a:xfrm>
              </p:grpSpPr>
              <p:sp>
                <p:nvSpPr>
                  <p:cNvPr id="116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1124" y="962"/>
                    <a:ext cx="1014" cy="480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4000" b="1" baseline="30000" dirty="0">
                        <a:latin typeface="NikoshBAN" pitchFamily="2" charset="0"/>
                        <a:cs typeface="NikoshBAN" pitchFamily="2" charset="0"/>
                      </a:rPr>
                      <a:t>১/৪</a:t>
                    </a:r>
                    <a:endParaRPr lang="en-GB" sz="24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17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1100" y="960"/>
                    <a:ext cx="11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6" name="Group 140"/>
              <p:cNvGrpSpPr>
                <a:grpSpLocks/>
              </p:cNvGrpSpPr>
              <p:nvPr/>
            </p:nvGrpSpPr>
            <p:grpSpPr bwMode="auto">
              <a:xfrm>
                <a:off x="2200" y="960"/>
                <a:ext cx="1100" cy="480"/>
                <a:chOff x="2200" y="960"/>
                <a:chExt cx="1100" cy="480"/>
              </a:xfrm>
            </p:grpSpPr>
            <p:sp>
              <p:nvSpPr>
                <p:cNvPr id="110" name="Rectangle 141"/>
                <p:cNvSpPr>
                  <a:spLocks noChangeArrowheads="1"/>
                </p:cNvSpPr>
                <p:nvPr/>
              </p:nvSpPr>
              <p:spPr bwMode="auto">
                <a:xfrm>
                  <a:off x="2200" y="960"/>
                  <a:ext cx="1100" cy="48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1" name="Group 142"/>
                <p:cNvGrpSpPr>
                  <a:grpSpLocks/>
                </p:cNvGrpSpPr>
                <p:nvPr/>
              </p:nvGrpSpPr>
              <p:grpSpPr bwMode="auto">
                <a:xfrm>
                  <a:off x="2200" y="960"/>
                  <a:ext cx="1100" cy="480"/>
                  <a:chOff x="2200" y="960"/>
                  <a:chExt cx="1100" cy="480"/>
                </a:xfrm>
              </p:grpSpPr>
              <p:sp>
                <p:nvSpPr>
                  <p:cNvPr id="112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2243" y="960"/>
                    <a:ext cx="1014" cy="480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4000" b="1" baseline="30000" dirty="0">
                        <a:latin typeface="NikoshBAN" pitchFamily="2" charset="0"/>
                        <a:cs typeface="NikoshBAN" pitchFamily="2" charset="0"/>
                      </a:rPr>
                      <a:t>১/৪</a:t>
                    </a:r>
                    <a:endParaRPr lang="en-GB" sz="24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13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2200" y="960"/>
                    <a:ext cx="11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" name="Group 145"/>
              <p:cNvGrpSpPr>
                <a:grpSpLocks/>
              </p:cNvGrpSpPr>
              <p:nvPr/>
            </p:nvGrpSpPr>
            <p:grpSpPr bwMode="auto">
              <a:xfrm>
                <a:off x="3300" y="960"/>
                <a:ext cx="1100" cy="480"/>
                <a:chOff x="3300" y="960"/>
                <a:chExt cx="1100" cy="480"/>
              </a:xfrm>
            </p:grpSpPr>
            <p:sp>
              <p:nvSpPr>
                <p:cNvPr id="106" name="Rectangle 105"/>
                <p:cNvSpPr>
                  <a:spLocks noChangeArrowheads="1"/>
                </p:cNvSpPr>
                <p:nvPr/>
              </p:nvSpPr>
              <p:spPr bwMode="auto">
                <a:xfrm>
                  <a:off x="3300" y="960"/>
                  <a:ext cx="1100" cy="480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7" name="Group 147"/>
                <p:cNvGrpSpPr>
                  <a:grpSpLocks/>
                </p:cNvGrpSpPr>
                <p:nvPr/>
              </p:nvGrpSpPr>
              <p:grpSpPr bwMode="auto">
                <a:xfrm>
                  <a:off x="3300" y="960"/>
                  <a:ext cx="1100" cy="480"/>
                  <a:chOff x="3300" y="960"/>
                  <a:chExt cx="1100" cy="480"/>
                </a:xfrm>
              </p:grpSpPr>
              <p:sp>
                <p:nvSpPr>
                  <p:cNvPr id="108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3343" y="960"/>
                    <a:ext cx="1014" cy="480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4000" b="1" baseline="30000" dirty="0">
                        <a:latin typeface="NikoshBAN" pitchFamily="2" charset="0"/>
                        <a:cs typeface="NikoshBAN" pitchFamily="2" charset="0"/>
                      </a:rPr>
                      <a:t>১/৪</a:t>
                    </a:r>
                    <a:endParaRPr lang="en-GB" sz="24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09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3300" y="960"/>
                    <a:ext cx="110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" name="Group 150"/>
              <p:cNvGrpSpPr>
                <a:grpSpLocks/>
              </p:cNvGrpSpPr>
              <p:nvPr/>
            </p:nvGrpSpPr>
            <p:grpSpPr bwMode="auto">
              <a:xfrm>
                <a:off x="0" y="1440"/>
                <a:ext cx="550" cy="480"/>
                <a:chOff x="0" y="1440"/>
                <a:chExt cx="550" cy="480"/>
              </a:xfrm>
            </p:grpSpPr>
            <p:sp>
              <p:nvSpPr>
                <p:cNvPr id="102" name="Rectangle 151"/>
                <p:cNvSpPr>
                  <a:spLocks noChangeArrowheads="1"/>
                </p:cNvSpPr>
                <p:nvPr/>
              </p:nvSpPr>
              <p:spPr bwMode="auto">
                <a:xfrm>
                  <a:off x="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3" name="Group 152"/>
                <p:cNvGrpSpPr>
                  <a:grpSpLocks/>
                </p:cNvGrpSpPr>
                <p:nvPr/>
              </p:nvGrpSpPr>
              <p:grpSpPr bwMode="auto">
                <a:xfrm>
                  <a:off x="0" y="1440"/>
                  <a:ext cx="550" cy="480"/>
                  <a:chOff x="0" y="1440"/>
                  <a:chExt cx="550" cy="480"/>
                </a:xfrm>
              </p:grpSpPr>
              <p:sp>
                <p:nvSpPr>
                  <p:cNvPr id="104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6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sz="16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05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" name="Group 155"/>
              <p:cNvGrpSpPr>
                <a:grpSpLocks/>
              </p:cNvGrpSpPr>
              <p:nvPr/>
            </p:nvGrpSpPr>
            <p:grpSpPr bwMode="auto">
              <a:xfrm>
                <a:off x="550" y="1440"/>
                <a:ext cx="550" cy="480"/>
                <a:chOff x="550" y="1440"/>
                <a:chExt cx="550" cy="480"/>
              </a:xfrm>
            </p:grpSpPr>
            <p:sp>
              <p:nvSpPr>
                <p:cNvPr id="98" name="Rectangle 156"/>
                <p:cNvSpPr>
                  <a:spLocks noChangeArrowheads="1"/>
                </p:cNvSpPr>
                <p:nvPr/>
              </p:nvSpPr>
              <p:spPr bwMode="auto">
                <a:xfrm>
                  <a:off x="55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9" name="Group 157"/>
                <p:cNvGrpSpPr>
                  <a:grpSpLocks/>
                </p:cNvGrpSpPr>
                <p:nvPr/>
              </p:nvGrpSpPr>
              <p:grpSpPr bwMode="auto">
                <a:xfrm>
                  <a:off x="550" y="1440"/>
                  <a:ext cx="550" cy="480"/>
                  <a:chOff x="550" y="1440"/>
                  <a:chExt cx="550" cy="480"/>
                </a:xfrm>
              </p:grpSpPr>
              <p:sp>
                <p:nvSpPr>
                  <p:cNvPr id="100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59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6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sz="20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101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55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0" name="Group 160"/>
              <p:cNvGrpSpPr>
                <a:grpSpLocks/>
              </p:cNvGrpSpPr>
              <p:nvPr/>
            </p:nvGrpSpPr>
            <p:grpSpPr bwMode="auto">
              <a:xfrm>
                <a:off x="1100" y="1440"/>
                <a:ext cx="550" cy="480"/>
                <a:chOff x="1100" y="1440"/>
                <a:chExt cx="550" cy="480"/>
              </a:xfrm>
            </p:grpSpPr>
            <p:sp>
              <p:nvSpPr>
                <p:cNvPr id="94" name="Rectangle 161"/>
                <p:cNvSpPr>
                  <a:spLocks noChangeArrowheads="1"/>
                </p:cNvSpPr>
                <p:nvPr/>
              </p:nvSpPr>
              <p:spPr bwMode="auto">
                <a:xfrm>
                  <a:off x="110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5" name="Group 162"/>
                <p:cNvGrpSpPr>
                  <a:grpSpLocks/>
                </p:cNvGrpSpPr>
                <p:nvPr/>
              </p:nvGrpSpPr>
              <p:grpSpPr bwMode="auto">
                <a:xfrm>
                  <a:off x="1100" y="1440"/>
                  <a:ext cx="550" cy="480"/>
                  <a:chOff x="1100" y="1440"/>
                  <a:chExt cx="550" cy="480"/>
                </a:xfrm>
              </p:grpSpPr>
              <p:sp>
                <p:nvSpPr>
                  <p:cNvPr id="96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114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6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sz="20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97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110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1" name="Group 165"/>
              <p:cNvGrpSpPr>
                <a:grpSpLocks/>
              </p:cNvGrpSpPr>
              <p:nvPr/>
            </p:nvGrpSpPr>
            <p:grpSpPr bwMode="auto">
              <a:xfrm>
                <a:off x="1650" y="1440"/>
                <a:ext cx="550" cy="480"/>
                <a:chOff x="1650" y="1440"/>
                <a:chExt cx="550" cy="480"/>
              </a:xfrm>
            </p:grpSpPr>
            <p:sp>
              <p:nvSpPr>
                <p:cNvPr id="90" name="Rectangle 166"/>
                <p:cNvSpPr>
                  <a:spLocks noChangeArrowheads="1"/>
                </p:cNvSpPr>
                <p:nvPr/>
              </p:nvSpPr>
              <p:spPr bwMode="auto">
                <a:xfrm>
                  <a:off x="165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1" name="Group 167"/>
                <p:cNvGrpSpPr>
                  <a:grpSpLocks/>
                </p:cNvGrpSpPr>
                <p:nvPr/>
              </p:nvGrpSpPr>
              <p:grpSpPr bwMode="auto">
                <a:xfrm>
                  <a:off x="1650" y="1440"/>
                  <a:ext cx="550" cy="480"/>
                  <a:chOff x="1650" y="1440"/>
                  <a:chExt cx="550" cy="480"/>
                </a:xfrm>
              </p:grpSpPr>
              <p:sp>
                <p:nvSpPr>
                  <p:cNvPr id="92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169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6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sz="20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93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165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2" name="Group 170"/>
              <p:cNvGrpSpPr>
                <a:grpSpLocks/>
              </p:cNvGrpSpPr>
              <p:nvPr/>
            </p:nvGrpSpPr>
            <p:grpSpPr bwMode="auto">
              <a:xfrm>
                <a:off x="2200" y="1440"/>
                <a:ext cx="550" cy="480"/>
                <a:chOff x="2200" y="1440"/>
                <a:chExt cx="550" cy="480"/>
              </a:xfrm>
            </p:grpSpPr>
            <p:sp>
              <p:nvSpPr>
                <p:cNvPr id="86" name="Rectangle 171"/>
                <p:cNvSpPr>
                  <a:spLocks noChangeArrowheads="1"/>
                </p:cNvSpPr>
                <p:nvPr/>
              </p:nvSpPr>
              <p:spPr bwMode="auto">
                <a:xfrm>
                  <a:off x="220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7" name="Group 172"/>
                <p:cNvGrpSpPr>
                  <a:grpSpLocks/>
                </p:cNvGrpSpPr>
                <p:nvPr/>
              </p:nvGrpSpPr>
              <p:grpSpPr bwMode="auto">
                <a:xfrm>
                  <a:off x="2200" y="1440"/>
                  <a:ext cx="550" cy="480"/>
                  <a:chOff x="2200" y="1440"/>
                  <a:chExt cx="550" cy="480"/>
                </a:xfrm>
              </p:grpSpPr>
              <p:sp>
                <p:nvSpPr>
                  <p:cNvPr id="88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224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6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sz="16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89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220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3" name="Group 175"/>
              <p:cNvGrpSpPr>
                <a:grpSpLocks/>
              </p:cNvGrpSpPr>
              <p:nvPr/>
            </p:nvGrpSpPr>
            <p:grpSpPr bwMode="auto">
              <a:xfrm>
                <a:off x="2750" y="1440"/>
                <a:ext cx="550" cy="480"/>
                <a:chOff x="2750" y="1440"/>
                <a:chExt cx="550" cy="480"/>
              </a:xfrm>
            </p:grpSpPr>
            <p:sp>
              <p:nvSpPr>
                <p:cNvPr id="82" name="Rectangle 176"/>
                <p:cNvSpPr>
                  <a:spLocks noChangeArrowheads="1"/>
                </p:cNvSpPr>
                <p:nvPr/>
              </p:nvSpPr>
              <p:spPr bwMode="auto">
                <a:xfrm>
                  <a:off x="275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3" name="Group 177"/>
                <p:cNvGrpSpPr>
                  <a:grpSpLocks/>
                </p:cNvGrpSpPr>
                <p:nvPr/>
              </p:nvGrpSpPr>
              <p:grpSpPr bwMode="auto">
                <a:xfrm>
                  <a:off x="2750" y="1440"/>
                  <a:ext cx="550" cy="480"/>
                  <a:chOff x="2750" y="1440"/>
                  <a:chExt cx="550" cy="480"/>
                </a:xfrm>
              </p:grpSpPr>
              <p:sp>
                <p:nvSpPr>
                  <p:cNvPr id="84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279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6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sz="20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85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75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4" name="Group 180"/>
              <p:cNvGrpSpPr>
                <a:grpSpLocks/>
              </p:cNvGrpSpPr>
              <p:nvPr/>
            </p:nvGrpSpPr>
            <p:grpSpPr bwMode="auto">
              <a:xfrm>
                <a:off x="3300" y="1440"/>
                <a:ext cx="550" cy="480"/>
                <a:chOff x="3300" y="1440"/>
                <a:chExt cx="550" cy="480"/>
              </a:xfrm>
            </p:grpSpPr>
            <p:sp>
              <p:nvSpPr>
                <p:cNvPr id="78" name="Rectangle 181"/>
                <p:cNvSpPr>
                  <a:spLocks noChangeArrowheads="1"/>
                </p:cNvSpPr>
                <p:nvPr/>
              </p:nvSpPr>
              <p:spPr bwMode="auto">
                <a:xfrm>
                  <a:off x="330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9" name="Group 182"/>
                <p:cNvGrpSpPr>
                  <a:grpSpLocks/>
                </p:cNvGrpSpPr>
                <p:nvPr/>
              </p:nvGrpSpPr>
              <p:grpSpPr bwMode="auto">
                <a:xfrm>
                  <a:off x="3300" y="1440"/>
                  <a:ext cx="550" cy="480"/>
                  <a:chOff x="3300" y="1440"/>
                  <a:chExt cx="550" cy="480"/>
                </a:xfrm>
              </p:grpSpPr>
              <p:sp>
                <p:nvSpPr>
                  <p:cNvPr id="80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334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6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sz="20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81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330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5" name="Group 185"/>
              <p:cNvGrpSpPr>
                <a:grpSpLocks/>
              </p:cNvGrpSpPr>
              <p:nvPr/>
            </p:nvGrpSpPr>
            <p:grpSpPr bwMode="auto">
              <a:xfrm>
                <a:off x="3850" y="1440"/>
                <a:ext cx="550" cy="480"/>
                <a:chOff x="3850" y="1440"/>
                <a:chExt cx="550" cy="480"/>
              </a:xfrm>
            </p:grpSpPr>
            <p:sp>
              <p:nvSpPr>
                <p:cNvPr id="74" name="Rectangle 186"/>
                <p:cNvSpPr>
                  <a:spLocks noChangeArrowheads="1"/>
                </p:cNvSpPr>
                <p:nvPr/>
              </p:nvSpPr>
              <p:spPr bwMode="auto">
                <a:xfrm>
                  <a:off x="3850" y="1440"/>
                  <a:ext cx="550" cy="480"/>
                </a:xfrm>
                <a:prstGeom prst="rect">
                  <a:avLst/>
                </a:prstGeom>
                <a:solidFill>
                  <a:srgbClr val="CC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5" name="Group 187"/>
                <p:cNvGrpSpPr>
                  <a:grpSpLocks/>
                </p:cNvGrpSpPr>
                <p:nvPr/>
              </p:nvGrpSpPr>
              <p:grpSpPr bwMode="auto">
                <a:xfrm>
                  <a:off x="3850" y="1440"/>
                  <a:ext cx="550" cy="480"/>
                  <a:chOff x="3850" y="1440"/>
                  <a:chExt cx="550" cy="480"/>
                </a:xfrm>
              </p:grpSpPr>
              <p:sp>
                <p:nvSpPr>
                  <p:cNvPr id="76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893" y="1440"/>
                    <a:ext cx="464" cy="480"/>
                  </a:xfrm>
                  <a:prstGeom prst="rect">
                    <a:avLst/>
                  </a:prstGeom>
                  <a:solidFill>
                    <a:srgbClr val="CC99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bn-BD" sz="3600" b="1" baseline="30000" dirty="0">
                        <a:latin typeface="NikoshBAN" pitchFamily="2" charset="0"/>
                        <a:cs typeface="NikoshBAN" pitchFamily="2" charset="0"/>
                      </a:rPr>
                      <a:t>১/৮</a:t>
                    </a:r>
                    <a:endParaRPr lang="en-GB" sz="1600" b="1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pPr algn="ctr" eaLnBrk="0" hangingPunct="0"/>
                    <a:endParaRPr lang="en-GB" dirty="0"/>
                  </a:p>
                </p:txBody>
              </p:sp>
              <p:sp>
                <p:nvSpPr>
                  <p:cNvPr id="77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3850" y="1440"/>
                    <a:ext cx="550" cy="480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7" name="Group 190"/>
              <p:cNvGrpSpPr>
                <a:grpSpLocks/>
              </p:cNvGrpSpPr>
              <p:nvPr/>
            </p:nvGrpSpPr>
            <p:grpSpPr bwMode="auto">
              <a:xfrm>
                <a:off x="0" y="1920"/>
                <a:ext cx="550" cy="0"/>
                <a:chOff x="0" y="1920"/>
                <a:chExt cx="550" cy="0"/>
              </a:xfrm>
            </p:grpSpPr>
            <p:sp>
              <p:nvSpPr>
                <p:cNvPr id="72" name="Rectangle 191"/>
                <p:cNvSpPr>
                  <a:spLocks noChangeArrowheads="1"/>
                </p:cNvSpPr>
                <p:nvPr/>
              </p:nvSpPr>
              <p:spPr bwMode="auto">
                <a:xfrm>
                  <a:off x="0" y="1920"/>
                  <a:ext cx="55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Rectangle 192"/>
                <p:cNvSpPr>
                  <a:spLocks noChangeArrowheads="1"/>
                </p:cNvSpPr>
                <p:nvPr/>
              </p:nvSpPr>
              <p:spPr bwMode="auto">
                <a:xfrm>
                  <a:off x="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8" name="Group 193"/>
              <p:cNvGrpSpPr>
                <a:grpSpLocks/>
              </p:cNvGrpSpPr>
              <p:nvPr/>
            </p:nvGrpSpPr>
            <p:grpSpPr bwMode="auto">
              <a:xfrm>
                <a:off x="550" y="1920"/>
                <a:ext cx="550" cy="0"/>
                <a:chOff x="550" y="1920"/>
                <a:chExt cx="550" cy="0"/>
              </a:xfrm>
            </p:grpSpPr>
            <p:sp>
              <p:nvSpPr>
                <p:cNvPr id="70" name="Rectangle 194"/>
                <p:cNvSpPr>
                  <a:spLocks noChangeArrowheads="1"/>
                </p:cNvSpPr>
                <p:nvPr/>
              </p:nvSpPr>
              <p:spPr bwMode="auto">
                <a:xfrm>
                  <a:off x="550" y="1920"/>
                  <a:ext cx="55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Rectangle 195"/>
                <p:cNvSpPr>
                  <a:spLocks noChangeArrowheads="1"/>
                </p:cNvSpPr>
                <p:nvPr/>
              </p:nvSpPr>
              <p:spPr bwMode="auto">
                <a:xfrm>
                  <a:off x="55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9" name="Group 196"/>
              <p:cNvGrpSpPr>
                <a:grpSpLocks/>
              </p:cNvGrpSpPr>
              <p:nvPr/>
            </p:nvGrpSpPr>
            <p:grpSpPr bwMode="auto">
              <a:xfrm>
                <a:off x="1100" y="1920"/>
                <a:ext cx="550" cy="0"/>
                <a:chOff x="1100" y="1920"/>
                <a:chExt cx="550" cy="0"/>
              </a:xfrm>
            </p:grpSpPr>
            <p:sp>
              <p:nvSpPr>
                <p:cNvPr id="68" name="Rectangle 197"/>
                <p:cNvSpPr>
                  <a:spLocks noChangeArrowheads="1"/>
                </p:cNvSpPr>
                <p:nvPr/>
              </p:nvSpPr>
              <p:spPr bwMode="auto">
                <a:xfrm>
                  <a:off x="1100" y="1920"/>
                  <a:ext cx="55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Rectangle 198"/>
                <p:cNvSpPr>
                  <a:spLocks noChangeArrowheads="1"/>
                </p:cNvSpPr>
                <p:nvPr/>
              </p:nvSpPr>
              <p:spPr bwMode="auto">
                <a:xfrm>
                  <a:off x="110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3" name="Group 199"/>
              <p:cNvGrpSpPr>
                <a:grpSpLocks/>
              </p:cNvGrpSpPr>
              <p:nvPr/>
            </p:nvGrpSpPr>
            <p:grpSpPr bwMode="auto">
              <a:xfrm>
                <a:off x="1650" y="1920"/>
                <a:ext cx="550" cy="0"/>
                <a:chOff x="1650" y="1920"/>
                <a:chExt cx="550" cy="0"/>
              </a:xfrm>
            </p:grpSpPr>
            <p:sp>
              <p:nvSpPr>
                <p:cNvPr id="66" name="Rectangle 200"/>
                <p:cNvSpPr>
                  <a:spLocks noChangeArrowheads="1"/>
                </p:cNvSpPr>
                <p:nvPr/>
              </p:nvSpPr>
              <p:spPr bwMode="auto">
                <a:xfrm>
                  <a:off x="1650" y="1920"/>
                  <a:ext cx="55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Rectangle 201"/>
                <p:cNvSpPr>
                  <a:spLocks noChangeArrowheads="1"/>
                </p:cNvSpPr>
                <p:nvPr/>
              </p:nvSpPr>
              <p:spPr bwMode="auto">
                <a:xfrm>
                  <a:off x="165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4" name="Group 202"/>
              <p:cNvGrpSpPr>
                <a:grpSpLocks/>
              </p:cNvGrpSpPr>
              <p:nvPr/>
            </p:nvGrpSpPr>
            <p:grpSpPr bwMode="auto">
              <a:xfrm>
                <a:off x="2200" y="1920"/>
                <a:ext cx="550" cy="0"/>
                <a:chOff x="2200" y="1920"/>
                <a:chExt cx="550" cy="0"/>
              </a:xfrm>
            </p:grpSpPr>
            <p:sp>
              <p:nvSpPr>
                <p:cNvPr id="64" name="Rectangle 203"/>
                <p:cNvSpPr>
                  <a:spLocks noChangeArrowheads="1"/>
                </p:cNvSpPr>
                <p:nvPr/>
              </p:nvSpPr>
              <p:spPr bwMode="auto">
                <a:xfrm>
                  <a:off x="2200" y="1920"/>
                  <a:ext cx="55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Rectangle 204"/>
                <p:cNvSpPr>
                  <a:spLocks noChangeArrowheads="1"/>
                </p:cNvSpPr>
                <p:nvPr/>
              </p:nvSpPr>
              <p:spPr bwMode="auto">
                <a:xfrm>
                  <a:off x="220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5" name="Group 205"/>
              <p:cNvGrpSpPr>
                <a:grpSpLocks/>
              </p:cNvGrpSpPr>
              <p:nvPr/>
            </p:nvGrpSpPr>
            <p:grpSpPr bwMode="auto">
              <a:xfrm>
                <a:off x="2750" y="1920"/>
                <a:ext cx="550" cy="0"/>
                <a:chOff x="2750" y="1920"/>
                <a:chExt cx="550" cy="0"/>
              </a:xfrm>
            </p:grpSpPr>
            <p:sp>
              <p:nvSpPr>
                <p:cNvPr id="62" name="Rectangle 206"/>
                <p:cNvSpPr>
                  <a:spLocks noChangeArrowheads="1"/>
                </p:cNvSpPr>
                <p:nvPr/>
              </p:nvSpPr>
              <p:spPr bwMode="auto">
                <a:xfrm>
                  <a:off x="2750" y="1920"/>
                  <a:ext cx="55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Rectangle 207"/>
                <p:cNvSpPr>
                  <a:spLocks noChangeArrowheads="1"/>
                </p:cNvSpPr>
                <p:nvPr/>
              </p:nvSpPr>
              <p:spPr bwMode="auto">
                <a:xfrm>
                  <a:off x="275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6" name="Group 208"/>
              <p:cNvGrpSpPr>
                <a:grpSpLocks/>
              </p:cNvGrpSpPr>
              <p:nvPr/>
            </p:nvGrpSpPr>
            <p:grpSpPr bwMode="auto">
              <a:xfrm>
                <a:off x="3300" y="1920"/>
                <a:ext cx="550" cy="0"/>
                <a:chOff x="3300" y="1920"/>
                <a:chExt cx="550" cy="0"/>
              </a:xfrm>
            </p:grpSpPr>
            <p:sp>
              <p:nvSpPr>
                <p:cNvPr id="60" name="Rectangle 209"/>
                <p:cNvSpPr>
                  <a:spLocks noChangeArrowheads="1"/>
                </p:cNvSpPr>
                <p:nvPr/>
              </p:nvSpPr>
              <p:spPr bwMode="auto">
                <a:xfrm>
                  <a:off x="3300" y="1920"/>
                  <a:ext cx="55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Rectangle 210"/>
                <p:cNvSpPr>
                  <a:spLocks noChangeArrowheads="1"/>
                </p:cNvSpPr>
                <p:nvPr/>
              </p:nvSpPr>
              <p:spPr bwMode="auto">
                <a:xfrm>
                  <a:off x="330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7" name="Group 211"/>
              <p:cNvGrpSpPr>
                <a:grpSpLocks/>
              </p:cNvGrpSpPr>
              <p:nvPr/>
            </p:nvGrpSpPr>
            <p:grpSpPr bwMode="auto">
              <a:xfrm>
                <a:off x="3850" y="1920"/>
                <a:ext cx="550" cy="0"/>
                <a:chOff x="3850" y="1920"/>
                <a:chExt cx="550" cy="0"/>
              </a:xfrm>
            </p:grpSpPr>
            <p:sp>
              <p:nvSpPr>
                <p:cNvPr id="58" name="Rectangle 212"/>
                <p:cNvSpPr>
                  <a:spLocks noChangeArrowheads="1"/>
                </p:cNvSpPr>
                <p:nvPr/>
              </p:nvSpPr>
              <p:spPr bwMode="auto">
                <a:xfrm>
                  <a:off x="3850" y="1920"/>
                  <a:ext cx="550" cy="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Rectangle 213"/>
                <p:cNvSpPr>
                  <a:spLocks noChangeArrowheads="1"/>
                </p:cNvSpPr>
                <p:nvPr/>
              </p:nvSpPr>
              <p:spPr bwMode="auto">
                <a:xfrm>
                  <a:off x="3850" y="1920"/>
                  <a:ext cx="550" cy="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" name="Rectangle 214"/>
            <p:cNvSpPr>
              <a:spLocks noChangeArrowheads="1"/>
            </p:cNvSpPr>
            <p:nvPr/>
          </p:nvSpPr>
          <p:spPr bwMode="auto">
            <a:xfrm>
              <a:off x="682" y="226"/>
              <a:ext cx="4406" cy="1920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15"/>
            <p:cNvSpPr>
              <a:spLocks noChangeShapeType="1"/>
            </p:cNvSpPr>
            <p:nvPr/>
          </p:nvSpPr>
          <p:spPr bwMode="auto">
            <a:xfrm>
              <a:off x="2890" y="70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16"/>
            <p:cNvSpPr>
              <a:spLocks noChangeShapeType="1"/>
            </p:cNvSpPr>
            <p:nvPr/>
          </p:nvSpPr>
          <p:spPr bwMode="auto">
            <a:xfrm>
              <a:off x="682" y="706"/>
              <a:ext cx="44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17"/>
            <p:cNvSpPr>
              <a:spLocks noChangeShapeType="1"/>
            </p:cNvSpPr>
            <p:nvPr/>
          </p:nvSpPr>
          <p:spPr bwMode="auto">
            <a:xfrm>
              <a:off x="682" y="1186"/>
              <a:ext cx="44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18"/>
            <p:cNvSpPr>
              <a:spLocks noChangeShapeType="1"/>
            </p:cNvSpPr>
            <p:nvPr/>
          </p:nvSpPr>
          <p:spPr bwMode="auto">
            <a:xfrm>
              <a:off x="682" y="1666"/>
              <a:ext cx="44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19"/>
            <p:cNvSpPr>
              <a:spLocks noChangeShapeType="1"/>
            </p:cNvSpPr>
            <p:nvPr/>
          </p:nvSpPr>
          <p:spPr bwMode="auto">
            <a:xfrm>
              <a:off x="682" y="2146"/>
              <a:ext cx="44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20"/>
            <p:cNvSpPr>
              <a:spLocks noChangeShapeType="1"/>
            </p:cNvSpPr>
            <p:nvPr/>
          </p:nvSpPr>
          <p:spPr bwMode="auto">
            <a:xfrm>
              <a:off x="1235" y="1666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21"/>
            <p:cNvSpPr>
              <a:spLocks noChangeShapeType="1"/>
            </p:cNvSpPr>
            <p:nvPr/>
          </p:nvSpPr>
          <p:spPr bwMode="auto">
            <a:xfrm>
              <a:off x="1785" y="1665"/>
              <a:ext cx="0" cy="4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22"/>
            <p:cNvSpPr>
              <a:spLocks noChangeShapeType="1"/>
            </p:cNvSpPr>
            <p:nvPr/>
          </p:nvSpPr>
          <p:spPr bwMode="auto">
            <a:xfrm>
              <a:off x="1785" y="1192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23"/>
            <p:cNvSpPr>
              <a:spLocks noChangeShapeType="1"/>
            </p:cNvSpPr>
            <p:nvPr/>
          </p:nvSpPr>
          <p:spPr bwMode="auto">
            <a:xfrm>
              <a:off x="2335" y="1665"/>
              <a:ext cx="0" cy="4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24"/>
            <p:cNvSpPr>
              <a:spLocks noChangeShapeType="1"/>
            </p:cNvSpPr>
            <p:nvPr/>
          </p:nvSpPr>
          <p:spPr bwMode="auto">
            <a:xfrm>
              <a:off x="3435" y="1665"/>
              <a:ext cx="0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25"/>
            <p:cNvSpPr>
              <a:spLocks noChangeShapeType="1"/>
            </p:cNvSpPr>
            <p:nvPr/>
          </p:nvSpPr>
          <p:spPr bwMode="auto">
            <a:xfrm>
              <a:off x="3985" y="1669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26"/>
            <p:cNvSpPr>
              <a:spLocks noChangeShapeType="1"/>
            </p:cNvSpPr>
            <p:nvPr/>
          </p:nvSpPr>
          <p:spPr bwMode="auto">
            <a:xfrm>
              <a:off x="4535" y="1669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27"/>
            <p:cNvSpPr>
              <a:spLocks noChangeShapeType="1"/>
            </p:cNvSpPr>
            <p:nvPr/>
          </p:nvSpPr>
          <p:spPr bwMode="auto">
            <a:xfrm>
              <a:off x="3985" y="1192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28"/>
            <p:cNvSpPr>
              <a:spLocks noChangeShapeType="1"/>
            </p:cNvSpPr>
            <p:nvPr/>
          </p:nvSpPr>
          <p:spPr bwMode="auto">
            <a:xfrm flipH="1">
              <a:off x="682" y="229"/>
              <a:ext cx="3" cy="19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29"/>
            <p:cNvSpPr>
              <a:spLocks noChangeShapeType="1"/>
            </p:cNvSpPr>
            <p:nvPr/>
          </p:nvSpPr>
          <p:spPr bwMode="auto">
            <a:xfrm>
              <a:off x="5085" y="235"/>
              <a:ext cx="3" cy="19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" name="Text Box 104"/>
          <p:cNvSpPr txBox="1">
            <a:spLocks noChangeArrowheads="1"/>
          </p:cNvSpPr>
          <p:nvPr/>
        </p:nvSpPr>
        <p:spPr bwMode="auto">
          <a:xfrm>
            <a:off x="533400" y="4605402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baseline="300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GB" sz="4000" baseline="-25000" dirty="0">
                <a:latin typeface="NikoshBAN" pitchFamily="2" charset="0"/>
                <a:cs typeface="NikoshBAN" pitchFamily="2" charset="0"/>
              </a:rPr>
              <a:t>৮ </a:t>
            </a:r>
            <a:r>
              <a:rPr lang="en-GB" sz="40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>
                <a:latin typeface="NikoshBAN" pitchFamily="2" charset="0"/>
                <a:cs typeface="NikoshBAN" pitchFamily="2" charset="0"/>
              </a:rPr>
              <a:t>সমতুল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GB" sz="40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36" name="Rectangle 135"/>
          <p:cNvSpPr/>
          <p:nvPr/>
        </p:nvSpPr>
        <p:spPr>
          <a:xfrm flipV="1">
            <a:off x="1204210" y="801970"/>
            <a:ext cx="7010400" cy="14797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59960" y="33647"/>
            <a:ext cx="179889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</a:t>
            </a:r>
            <a:r>
              <a:rPr lang="en-US" sz="48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ল্যায়ন</a:t>
            </a:r>
            <a:endParaRPr lang="en-US" sz="4800" b="1" spc="150" dirty="0">
              <a:ln w="11430"/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00">
                <a:alpha val="2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/>
          <p:cNvSpPr/>
          <p:nvPr/>
        </p:nvSpPr>
        <p:spPr>
          <a:xfrm flipV="1">
            <a:off x="872616" y="1311507"/>
            <a:ext cx="7010400" cy="14797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944371" y="419720"/>
            <a:ext cx="257794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ড়ির</a:t>
            </a:r>
            <a:r>
              <a:rPr lang="en-US" sz="4800" b="1" spc="150" dirty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spc="150" dirty="0">
              <a:ln w="11430"/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03550" y="2304871"/>
            <a:ext cx="823085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ভগ্নাংশগুলোর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সমতুল ভগ্নাংশ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3600" dirty="0">
              <a:solidFill>
                <a:srgbClr val="FF0000"/>
              </a:solidFill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2534376" y="4121368"/>
            <a:ext cx="519332" cy="1565375"/>
            <a:chOff x="1524000" y="4014554"/>
            <a:chExt cx="519332" cy="1565375"/>
          </a:xfrm>
        </p:grpSpPr>
        <p:sp>
          <p:nvSpPr>
            <p:cNvPr id="141" name="TextBox 140"/>
            <p:cNvSpPr txBox="1"/>
            <p:nvPr/>
          </p:nvSpPr>
          <p:spPr>
            <a:xfrm>
              <a:off x="1524000" y="4014554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ikoshBAN" pitchFamily="2" charset="0"/>
                  <a:cs typeface="NikoshBAN" pitchFamily="2" charset="0"/>
                </a:rPr>
                <a:t>৪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524000" y="4656599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ikoshBAN" pitchFamily="2" charset="0"/>
                  <a:cs typeface="NikoshBAN" pitchFamily="2" charset="0"/>
                </a:rPr>
                <a:t>৫</a:t>
              </a:r>
            </a:p>
          </p:txBody>
        </p:sp>
        <p:cxnSp>
          <p:nvCxnSpPr>
            <p:cNvPr id="143" name="Straight Connector 142"/>
            <p:cNvCxnSpPr/>
            <p:nvPr/>
          </p:nvCxnSpPr>
          <p:spPr>
            <a:xfrm>
              <a:off x="1524000" y="4766265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/>
          <p:cNvSpPr txBox="1"/>
          <p:nvPr/>
        </p:nvSpPr>
        <p:spPr>
          <a:xfrm>
            <a:off x="990600" y="4564559"/>
            <a:ext cx="1370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(ক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)</a:t>
            </a:r>
            <a:endParaRPr lang="en-US" sz="4400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4512582" y="3949749"/>
            <a:ext cx="633296" cy="1612851"/>
            <a:chOff x="1498578" y="4062293"/>
            <a:chExt cx="633296" cy="1612851"/>
          </a:xfrm>
        </p:grpSpPr>
        <p:sp>
          <p:nvSpPr>
            <p:cNvPr id="146" name="TextBox 145"/>
            <p:cNvSpPr txBox="1"/>
            <p:nvPr/>
          </p:nvSpPr>
          <p:spPr>
            <a:xfrm>
              <a:off x="1498578" y="4062293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ikoshBAN" pitchFamily="2" charset="0"/>
                  <a:cs typeface="NikoshBAN" pitchFamily="2" charset="0"/>
                </a:rPr>
                <a:t>৭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24000" y="4751814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ikoshBAN" pitchFamily="2" charset="0"/>
                  <a:cs typeface="NikoshBAN" pitchFamily="2" charset="0"/>
                </a:rPr>
                <a:t>৮</a:t>
              </a:r>
            </a:p>
          </p:txBody>
        </p:sp>
        <p:cxnSp>
          <p:nvCxnSpPr>
            <p:cNvPr id="148" name="Straight Connector 147"/>
            <p:cNvCxnSpPr/>
            <p:nvPr/>
          </p:nvCxnSpPr>
          <p:spPr>
            <a:xfrm>
              <a:off x="1612542" y="4811187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TextBox 148"/>
          <p:cNvSpPr txBox="1"/>
          <p:nvPr/>
        </p:nvSpPr>
        <p:spPr>
          <a:xfrm>
            <a:off x="3417760" y="4488359"/>
            <a:ext cx="11117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(খ)</a:t>
            </a:r>
            <a:endParaRPr lang="en-US" sz="4400" dirty="0"/>
          </a:p>
        </p:txBody>
      </p:sp>
    </p:spTree>
  </p:cSld>
  <p:clrMapOvr>
    <a:masterClrMapping/>
  </p:clrMapOvr>
  <p:transition spd="med" advClick="0" advTm="6000">
    <p:checke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animated flowers photo: Flowers llllisa00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3323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33600" y="1676400"/>
            <a:ext cx="487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9600" dirty="0">
                <a:solidFill>
                  <a:srgbClr val="FF0000"/>
                </a:solidFill>
              </a:rPr>
              <a:t>ধন্যবাদ</a:t>
            </a:r>
            <a:endParaRPr lang="en-US" sz="96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>
                <a:alpha val="41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iiiiiilllllll.png"/>
          <p:cNvPicPr>
            <a:picLocks noChangeAspect="1"/>
          </p:cNvPicPr>
          <p:nvPr/>
        </p:nvPicPr>
        <p:blipFill>
          <a:blip r:embed="rId2" cstate="print"/>
          <a:srcRect l="23597" t="18796" r="1994" b="63202"/>
          <a:stretch>
            <a:fillRect/>
          </a:stretch>
        </p:blipFill>
        <p:spPr>
          <a:xfrm>
            <a:off x="2801910" y="999392"/>
            <a:ext cx="3886200" cy="940210"/>
          </a:xfrm>
          <a:prstGeom prst="rect">
            <a:avLst/>
          </a:prstGeom>
        </p:spPr>
      </p:pic>
      <p:pic>
        <p:nvPicPr>
          <p:cNvPr id="7" name="Picture 6" descr="graphics-flower-line-65244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95500" y="1981200"/>
            <a:ext cx="5067300" cy="333375"/>
          </a:xfrm>
          <a:prstGeom prst="rect">
            <a:avLst/>
          </a:prstGeom>
        </p:spPr>
      </p:pic>
      <p:pic>
        <p:nvPicPr>
          <p:cNvPr id="9" name="Picture 8" descr="graphics-flower-line-28320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5410200"/>
            <a:ext cx="5715000" cy="609600"/>
          </a:xfrm>
          <a:prstGeom prst="rect">
            <a:avLst/>
          </a:prstGeom>
        </p:spPr>
      </p:pic>
      <p:pic>
        <p:nvPicPr>
          <p:cNvPr id="21506" name="Picture 2" descr="animated flowers photo: Flowers llllisa001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438400" y="2895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14400" y="3823135"/>
            <a:ext cx="70866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bn-BD" sz="2400" dirty="0">
              <a:solidFill>
                <a:prstClr val="black"/>
              </a:solidFill>
              <a:latin typeface="SutonnyMJ" pitchFamily="2" charset="0"/>
            </a:endParaRPr>
          </a:p>
          <a:p>
            <a:pPr>
              <a:lnSpc>
                <a:spcPts val="25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            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         </a:t>
            </a:r>
            <a:r>
              <a:rPr lang="en-US" sz="3200" dirty="0">
                <a:latin typeface="NikoshLightBAN" panose="02000000000000000000" pitchFamily="2" charset="0"/>
                <a:ea typeface="Calibri" panose="020F0502020204030204" pitchFamily="34" charset="0"/>
                <a:cs typeface="NikoshLightBAN" panose="02000000000000000000" pitchFamily="2" charset="0"/>
              </a:rPr>
              <a:t> </a:t>
            </a:r>
            <a:endParaRPr lang="bn-BD" sz="3200" dirty="0">
              <a:latin typeface="NikoshLightBAN" panose="02000000000000000000" pitchFamily="2" charset="0"/>
              <a:ea typeface="Calibri" panose="020F0502020204030204" pitchFamily="34" charset="0"/>
              <a:cs typeface="NikoshLightBAN" panose="02000000000000000000" pitchFamily="2" charset="0"/>
            </a:endParaRPr>
          </a:p>
          <a:p>
            <a:pPr>
              <a:lnSpc>
                <a:spcPts val="2500"/>
              </a:lnSpc>
              <a:spcAft>
                <a:spcPts val="800"/>
              </a:spcAft>
            </a:pPr>
            <a:r>
              <a:rPr lang="bn-BD" sz="3200" dirty="0">
                <a:latin typeface="NikoshLightBAN" panose="02000000000000000000" pitchFamily="2" charset="0"/>
                <a:ea typeface="Calibri" panose="020F0502020204030204" pitchFamily="34" charset="0"/>
                <a:cs typeface="NikoshLightBAN" panose="02000000000000000000" pitchFamily="2" charset="0"/>
              </a:rPr>
              <a:t>                       </a:t>
            </a:r>
            <a:r>
              <a:rPr lang="bn-IN" sz="3200" dirty="0">
                <a:latin typeface="NikoshLightBAN" panose="02000000000000000000" pitchFamily="2" charset="0"/>
                <a:ea typeface="Calibri" panose="020F0502020204030204" pitchFamily="34" charset="0"/>
                <a:cs typeface="NikoshLightBAN" panose="02000000000000000000" pitchFamily="2" charset="0"/>
              </a:rPr>
              <a:t>মোঃ মমিনুল ইসলা</a:t>
            </a:r>
            <a:r>
              <a:rPr lang="en-US" sz="3200" dirty="0">
                <a:latin typeface="NikoshLightBAN" panose="02000000000000000000" pitchFamily="2" charset="0"/>
                <a:ea typeface="Calibri" panose="020F0502020204030204" pitchFamily="34" charset="0"/>
                <a:cs typeface="NikoshLightBAN" panose="02000000000000000000" pitchFamily="2" charset="0"/>
              </a:rPr>
              <a:t>ম</a:t>
            </a:r>
          </a:p>
          <a:p>
            <a:pPr>
              <a:lnSpc>
                <a:spcPts val="2500"/>
              </a:lnSpc>
              <a:spcAft>
                <a:spcPts val="800"/>
              </a:spcAft>
            </a:pPr>
            <a:r>
              <a:rPr lang="en-US" sz="3200" dirty="0">
                <a:latin typeface="NikoshLightBAN" panose="02000000000000000000" pitchFamily="2" charset="0"/>
                <a:ea typeface="Calibri" panose="020F0502020204030204" pitchFamily="34" charset="0"/>
                <a:cs typeface="NikoshLightBAN" panose="02000000000000000000" pitchFamily="2" charset="0"/>
              </a:rPr>
              <a:t>                     </a:t>
            </a:r>
            <a:r>
              <a:rPr lang="bn-BD" sz="3200" dirty="0">
                <a:latin typeface="NikoshLightBAN" panose="02000000000000000000" pitchFamily="2" charset="0"/>
                <a:ea typeface="Calibri" panose="020F0502020204030204" pitchFamily="34" charset="0"/>
                <a:cs typeface="NikoshLightBAN" panose="02000000000000000000" pitchFamily="2" charset="0"/>
              </a:rPr>
              <a:t>     </a:t>
            </a:r>
            <a:r>
              <a:rPr lang="bn-IN" sz="3200" dirty="0">
                <a:latin typeface="NikoshLightBAN" panose="02000000000000000000" pitchFamily="2" charset="0"/>
                <a:ea typeface="Calibri" panose="020F0502020204030204" pitchFamily="34" charset="0"/>
                <a:cs typeface="NikoshLightBAN" panose="02000000000000000000" pitchFamily="2" charset="0"/>
              </a:rPr>
              <a:t>সহকারী শিক্ষক</a:t>
            </a:r>
            <a:endParaRPr lang="en-US" sz="3200" dirty="0">
              <a:latin typeface="NikoshLightBAN" panose="02000000000000000000" pitchFamily="2" charset="0"/>
              <a:ea typeface="Calibri" panose="020F0502020204030204" pitchFamily="34" charset="0"/>
              <a:cs typeface="NikoshLightBAN" panose="02000000000000000000" pitchFamily="2" charset="0"/>
            </a:endParaRPr>
          </a:p>
          <a:p>
            <a:pPr algn="ctr">
              <a:lnSpc>
                <a:spcPts val="2500"/>
              </a:lnSpc>
              <a:spcAft>
                <a:spcPts val="800"/>
              </a:spcAft>
            </a:pPr>
            <a:r>
              <a:rPr lang="en-US" sz="3200" dirty="0">
                <a:latin typeface="NikoshLightBAN" panose="02000000000000000000" pitchFamily="2" charset="0"/>
                <a:ea typeface="Calibri" panose="020F0502020204030204" pitchFamily="34" charset="0"/>
                <a:cs typeface="NikoshLightBAN" panose="02000000000000000000" pitchFamily="2" charset="0"/>
              </a:rPr>
              <a:t> </a:t>
            </a:r>
            <a:r>
              <a:rPr lang="bn-IN" sz="3200" dirty="0">
                <a:latin typeface="NikoshLightBAN" panose="02000000000000000000" pitchFamily="2" charset="0"/>
                <a:ea typeface="Calibri" panose="020F0502020204030204" pitchFamily="34" charset="0"/>
                <a:cs typeface="NikoshLightBAN" panose="02000000000000000000" pitchFamily="2" charset="0"/>
              </a:rPr>
              <a:t>আতলাশপুর সরকারি প্রাথমিক বিদ্যালয় </a:t>
            </a:r>
            <a:endParaRPr lang="en-US" sz="3200" dirty="0">
              <a:latin typeface="NikoshLightBAN" panose="02000000000000000000" pitchFamily="2" charset="0"/>
              <a:ea typeface="Calibri" panose="020F0502020204030204" pitchFamily="34" charset="0"/>
              <a:cs typeface="NikoshLightBAN" panose="02000000000000000000" pitchFamily="2" charset="0"/>
            </a:endParaRPr>
          </a:p>
          <a:p>
            <a:pPr lvl="0"/>
            <a:endParaRPr lang="en-US" sz="2400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314575"/>
            <a:ext cx="2362200" cy="216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219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6000"/>
    </mc:Choice>
    <mc:Fallback>
      <p:transition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>
                <a:alpha val="41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iiiiii.png"/>
          <p:cNvPicPr>
            <a:picLocks noChangeAspect="1"/>
          </p:cNvPicPr>
          <p:nvPr/>
        </p:nvPicPr>
        <p:blipFill>
          <a:blip r:embed="rId2" cstate="print"/>
          <a:srcRect l="21990" t="1588" b="78010"/>
          <a:stretch>
            <a:fillRect/>
          </a:stretch>
        </p:blipFill>
        <p:spPr>
          <a:xfrm>
            <a:off x="2678240" y="688300"/>
            <a:ext cx="3947410" cy="1032400"/>
          </a:xfrm>
          <a:prstGeom prst="rect">
            <a:avLst/>
          </a:prstGeom>
        </p:spPr>
      </p:pic>
      <p:pic>
        <p:nvPicPr>
          <p:cNvPr id="27" name="Picture 26" descr="bar_blu_yel_e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1858780"/>
            <a:ext cx="4705350" cy="95250"/>
          </a:xfrm>
          <a:prstGeom prst="rect">
            <a:avLst/>
          </a:prstGeom>
        </p:spPr>
      </p:pic>
      <p:pic>
        <p:nvPicPr>
          <p:cNvPr id="29" name="Picture 28" descr="geobar_e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5867400"/>
            <a:ext cx="3810000" cy="152400"/>
          </a:xfrm>
          <a:prstGeom prst="rect">
            <a:avLst/>
          </a:prstGeom>
        </p:spPr>
      </p:pic>
      <p:pic>
        <p:nvPicPr>
          <p:cNvPr id="22532" name="Picture 4" descr="animated flowers photo: Flowers llllisa001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524000" y="2539186"/>
            <a:ext cx="6252032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8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b="1" spc="150" dirty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</a:t>
            </a:r>
            <a:r>
              <a:rPr lang="en-US" sz="48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4800" b="1" spc="150" dirty="0">
              <a:ln w="11430"/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b="1" spc="150" dirty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</a:t>
            </a:r>
            <a:r>
              <a:rPr lang="en-US" sz="48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800" b="1" spc="150" dirty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endParaRPr lang="en-US" sz="4800" b="1" spc="150" dirty="0">
              <a:ln w="11430"/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৬১ ও ৬২</a:t>
            </a:r>
          </a:p>
        </p:txBody>
      </p:sp>
    </p:spTree>
  </p:cSld>
  <p:clrMapOvr>
    <a:masterClrMapping/>
  </p:clrMapOvr>
  <p:transition spd="med" advClick="0" advTm="4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5000">
              <a:srgbClr val="ABC674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00400" y="2362200"/>
            <a:ext cx="4876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6000" dirty="0">
                <a:latin typeface="NikoshBAN" pitchFamily="2" charset="0"/>
              </a:rPr>
              <a:t>১</a:t>
            </a:r>
            <a:endParaRPr lang="en-US" sz="6000" dirty="0">
              <a:latin typeface="NikoshBAN" pitchFamily="2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2971800" y="33528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>
              <a:latin typeface="NikoshBAN" pitchFamily="2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200400" y="3276600"/>
            <a:ext cx="4635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6000" dirty="0">
                <a:latin typeface="NikoshBAN" pitchFamily="2" charset="0"/>
              </a:rPr>
              <a:t>২</a:t>
            </a:r>
            <a:endParaRPr lang="en-US" sz="6000" dirty="0">
              <a:latin typeface="NikoshBAN" pitchFamily="2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72101" y="2822860"/>
            <a:ext cx="66556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>
                <a:latin typeface="NikoshBAN" pitchFamily="2" charset="0"/>
              </a:rPr>
              <a:t>=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937125" y="29368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NikoshBAN" pitchFamily="2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486400" y="2362200"/>
            <a:ext cx="4635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6000" dirty="0">
                <a:latin typeface="NikoshBAN" pitchFamily="2" charset="0"/>
              </a:rPr>
              <a:t>২</a:t>
            </a:r>
            <a:endParaRPr lang="en-US" sz="6000" dirty="0">
              <a:latin typeface="NikoshBAN" pitchFamily="2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5257800" y="33528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>
              <a:latin typeface="NikoshBAN" pitchFamily="2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486400" y="3276600"/>
            <a:ext cx="4764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6000" dirty="0">
                <a:latin typeface="NikoshBAN" pitchFamily="2" charset="0"/>
              </a:rPr>
              <a:t>৪</a:t>
            </a:r>
            <a:endParaRPr lang="en-US" sz="6000" dirty="0">
              <a:latin typeface="NikoshBAN" pitchFamily="2" charset="0"/>
            </a:endParaRPr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609600" y="2438400"/>
            <a:ext cx="1981200" cy="1905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NikoshBAN" pitchFamily="2" charset="0"/>
            </a:endParaRP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6705600" y="2414602"/>
            <a:ext cx="1828800" cy="1905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NikoshBAN" pitchFamily="2" charset="0"/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1600200" y="2438400"/>
            <a:ext cx="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>
              <a:latin typeface="NikoshBAN" pitchFamily="2" charset="0"/>
            </a:endParaRP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620000" y="2433588"/>
            <a:ext cx="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>
              <a:latin typeface="NikoshBAN" pitchFamily="2" charset="0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251325" y="37750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NikoshBAN" pitchFamily="2" charset="0"/>
            </a:endParaRP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990600" y="2667000"/>
            <a:ext cx="3866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chemeClr val="bg2"/>
                </a:solidFill>
                <a:latin typeface="NikoshBAN" pitchFamily="2" charset="0"/>
              </a:rPr>
              <a:t>১</a:t>
            </a:r>
            <a:endParaRPr lang="en-US" sz="4000" dirty="0">
              <a:solidFill>
                <a:schemeClr val="bg2"/>
              </a:solidFill>
              <a:latin typeface="NikoshBAN" pitchFamily="2" charset="0"/>
            </a:endParaRPr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914400" y="3352800"/>
            <a:ext cx="5334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>
              <a:latin typeface="NikoshBAN" pitchFamily="2" charset="0"/>
            </a:endParaRP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990600" y="3352800"/>
            <a:ext cx="3706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chemeClr val="bg2"/>
                </a:solidFill>
                <a:latin typeface="NikoshBAN" pitchFamily="2" charset="0"/>
              </a:rPr>
              <a:t>২</a:t>
            </a:r>
            <a:endParaRPr lang="en-US" sz="4000" dirty="0">
              <a:solidFill>
                <a:schemeClr val="bg2"/>
              </a:solidFill>
              <a:latin typeface="NikoshBAN" pitchFamily="2" charset="0"/>
            </a:endParaRPr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>
            <a:off x="6705600" y="336452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>
              <a:latin typeface="NikoshBAN" pitchFamily="2" charset="0"/>
            </a:endParaRP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7167227" y="2335725"/>
            <a:ext cx="3866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chemeClr val="bg2"/>
                </a:solidFill>
                <a:latin typeface="NikoshBAN" pitchFamily="2" charset="0"/>
              </a:rPr>
              <a:t>১</a:t>
            </a:r>
            <a:endParaRPr lang="en-US" sz="4000" dirty="0">
              <a:solidFill>
                <a:schemeClr val="bg2"/>
              </a:solidFill>
              <a:latin typeface="NikoshBAN" pitchFamily="2" charset="0"/>
            </a:endParaRPr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>
            <a:off x="7010400" y="2907320"/>
            <a:ext cx="5334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>
              <a:latin typeface="NikoshBAN" pitchFamily="2" charset="0"/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7135353" y="2781028"/>
            <a:ext cx="3786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chemeClr val="bg2"/>
                </a:solidFill>
                <a:latin typeface="NikoshBAN" pitchFamily="2" charset="0"/>
              </a:rPr>
              <a:t>৪</a:t>
            </a:r>
            <a:endParaRPr lang="en-US" sz="4000" dirty="0">
              <a:solidFill>
                <a:schemeClr val="bg2"/>
              </a:solidFill>
              <a:latin typeface="NikoshBAN" pitchFamily="2" charset="0"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7101098" y="3226330"/>
            <a:ext cx="3866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chemeClr val="bg2"/>
                </a:solidFill>
                <a:latin typeface="NikoshBAN" pitchFamily="2" charset="0"/>
              </a:rPr>
              <a:t>১</a:t>
            </a:r>
            <a:endParaRPr lang="en-US" sz="4000" dirty="0">
              <a:solidFill>
                <a:schemeClr val="bg2"/>
              </a:solidFill>
              <a:latin typeface="NikoshBAN" pitchFamily="2" charset="0"/>
            </a:endParaRPr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7010400" y="3821720"/>
            <a:ext cx="5334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>
              <a:latin typeface="NikoshBAN" pitchFamily="2" charset="0"/>
            </a:endParaRP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7109854" y="3677781"/>
            <a:ext cx="3786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chemeClr val="bg2"/>
                </a:solidFill>
                <a:latin typeface="NikoshBAN" pitchFamily="2" charset="0"/>
              </a:rPr>
              <a:t>৪</a:t>
            </a:r>
            <a:endParaRPr lang="en-US" sz="4000" dirty="0">
              <a:solidFill>
                <a:schemeClr val="bg2"/>
              </a:solidFill>
              <a:latin typeface="NikoshBAN" pitchFamily="2" charset="0"/>
            </a:endParaRPr>
          </a:p>
        </p:txBody>
      </p:sp>
    </p:spTree>
  </p:cSld>
  <p:clrMapOvr>
    <a:masterClrMapping/>
  </p:clrMapOvr>
  <p:transition spd="slow"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  <p:bldP spid="8" grpId="0" animBg="1"/>
      <p:bldP spid="9" grpId="0" autoUpdateAnimBg="0"/>
      <p:bldP spid="18" grpId="0" animBg="1"/>
      <p:bldP spid="19" grpId="0" autoUpdateAnimBg="0"/>
      <p:bldP spid="20" grpId="0" animBg="1"/>
      <p:bldP spid="21" grpId="0" autoUpdateAnimBg="0"/>
      <p:bldP spid="22" grpId="0" autoUpdateAnimBg="0"/>
      <p:bldP spid="23" grpId="0" animBg="1"/>
      <p:bldP spid="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>
                <a:alpha val="41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2741950"/>
            <a:ext cx="72390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8000" b="1" spc="150" dirty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সমতুল ভগ্নাংশ</a:t>
            </a:r>
          </a:p>
        </p:txBody>
      </p:sp>
      <p:pic>
        <p:nvPicPr>
          <p:cNvPr id="11" name="Picture 10" descr="graphics-flower-line-35518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2300" y="5029200"/>
            <a:ext cx="3009900" cy="10191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3600" y="152400"/>
            <a:ext cx="4953000" cy="24006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chemeClr val="accent1">
                    <a:lumMod val="75000"/>
                  </a:schemeClr>
                </a:solidFill>
              </a:rPr>
              <a:t>পাঠ</a:t>
            </a:r>
            <a:r>
              <a:rPr lang="bn-BD" sz="6600" dirty="0"/>
              <a:t> </a:t>
            </a:r>
            <a:r>
              <a:rPr lang="bn-BD" sz="6600" dirty="0">
                <a:solidFill>
                  <a:srgbClr val="C00000"/>
                </a:solidFill>
              </a:rPr>
              <a:t>শিরোনাম</a:t>
            </a:r>
            <a:endParaRPr lang="en-US" sz="6600" dirty="0">
              <a:solidFill>
                <a:srgbClr val="C0000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 spd="med" advClick="0" advTm="6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>
                <a:alpha val="41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nk-flowers-source_wa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6170" y="4282190"/>
            <a:ext cx="1905000" cy="23022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88830" y="2209800"/>
            <a:ext cx="7202770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–</a:t>
            </a:r>
          </a:p>
          <a:p>
            <a:r>
              <a:rPr lang="en-US" sz="10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সমতুল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চিনে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marL="735013" indent="-735013" algn="just"/>
            <a:r>
              <a:rPr lang="en-US" sz="3200" dirty="0">
                <a:latin typeface="NikoshBAN" pitchFamily="2" charset="0"/>
                <a:cs typeface="NikoshBAN" pitchFamily="2" charset="0"/>
              </a:rPr>
              <a:t>  ২।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সমতুল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 flipV="1">
            <a:off x="962556" y="1613817"/>
            <a:ext cx="7010400" cy="14797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15172" y="722030"/>
            <a:ext cx="229582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4800" b="1" spc="150" dirty="0" err="1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খনফল</a:t>
            </a:r>
            <a:r>
              <a:rPr lang="en-US" sz="4800" b="1" spc="150" dirty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</p:txBody>
      </p:sp>
    </p:spTree>
  </p:cSld>
  <p:clrMapOvr>
    <a:masterClrMapping/>
  </p:clrMapOvr>
  <p:transition spd="med" advClick="0" advTm="6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>
                <a:alpha val="41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0" y="5882390"/>
            <a:ext cx="9144000" cy="9906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19200" y="504670"/>
            <a:ext cx="2438400" cy="2958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876800" y="533400"/>
            <a:ext cx="2438400" cy="3062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27197" t="25997" r="51958" b="35598"/>
          <a:stretch>
            <a:fillRect/>
          </a:stretch>
        </p:blipFill>
        <p:spPr>
          <a:xfrm>
            <a:off x="3246197" y="4533280"/>
            <a:ext cx="536323" cy="988109"/>
          </a:xfrm>
          <a:prstGeom prst="rect">
            <a:avLst/>
          </a:prstGeom>
        </p:spPr>
      </p:pic>
      <p:pic>
        <p:nvPicPr>
          <p:cNvPr id="28" name="Picture 27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48043" t="25997" r="31112" b="35598"/>
          <a:stretch>
            <a:fillRect/>
          </a:stretch>
        </p:blipFill>
        <p:spPr>
          <a:xfrm>
            <a:off x="3794587" y="4533280"/>
            <a:ext cx="536323" cy="988109"/>
          </a:xfrm>
          <a:prstGeom prst="rect">
            <a:avLst/>
          </a:prstGeom>
        </p:spPr>
      </p:pic>
      <p:pic>
        <p:nvPicPr>
          <p:cNvPr id="29" name="Picture 28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47680" t="25997" r="31112" b="53521"/>
          <a:stretch>
            <a:fillRect/>
          </a:stretch>
        </p:blipFill>
        <p:spPr>
          <a:xfrm>
            <a:off x="5358351" y="4548270"/>
            <a:ext cx="526699" cy="545060"/>
          </a:xfrm>
          <a:prstGeom prst="rect">
            <a:avLst/>
          </a:prstGeom>
        </p:spPr>
      </p:pic>
      <p:pic>
        <p:nvPicPr>
          <p:cNvPr id="30" name="Picture 29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27197" t="26627" r="51595" b="52891"/>
          <a:stretch>
            <a:fillRect/>
          </a:stretch>
        </p:blipFill>
        <p:spPr>
          <a:xfrm>
            <a:off x="4820801" y="4560015"/>
            <a:ext cx="526699" cy="545060"/>
          </a:xfrm>
          <a:prstGeom prst="rect">
            <a:avLst/>
          </a:prstGeom>
        </p:spPr>
      </p:pic>
      <p:pic>
        <p:nvPicPr>
          <p:cNvPr id="31" name="Picture 30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47901" t="46522" r="31112" b="35598"/>
          <a:stretch>
            <a:fillRect/>
          </a:stretch>
        </p:blipFill>
        <p:spPr>
          <a:xfrm>
            <a:off x="5352351" y="5124268"/>
            <a:ext cx="521195" cy="475811"/>
          </a:xfrm>
          <a:prstGeom prst="rect">
            <a:avLst/>
          </a:prstGeom>
        </p:spPr>
      </p:pic>
      <p:pic>
        <p:nvPicPr>
          <p:cNvPr id="32" name="Picture 31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27197" t="46689" r="51721" b="35598"/>
          <a:stretch>
            <a:fillRect/>
          </a:stretch>
        </p:blipFill>
        <p:spPr>
          <a:xfrm>
            <a:off x="4799350" y="5117654"/>
            <a:ext cx="523572" cy="471343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903801" y="2039026"/>
            <a:ext cx="534599" cy="1596012"/>
            <a:chOff x="1466529" y="4013916"/>
            <a:chExt cx="534599" cy="1596012"/>
          </a:xfrm>
        </p:grpSpPr>
        <p:sp>
          <p:nvSpPr>
            <p:cNvPr id="13" name="TextBox 12"/>
            <p:cNvSpPr txBox="1"/>
            <p:nvPr/>
          </p:nvSpPr>
          <p:spPr>
            <a:xfrm>
              <a:off x="1466529" y="4013916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১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81796" y="4686598"/>
              <a:ext cx="4232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২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481796" y="4798573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274073" y="2213902"/>
            <a:ext cx="686797" cy="1527064"/>
            <a:chOff x="1507527" y="4297439"/>
            <a:chExt cx="578471" cy="1527064"/>
          </a:xfrm>
        </p:grpSpPr>
        <p:sp>
          <p:nvSpPr>
            <p:cNvPr id="17" name="TextBox 16"/>
            <p:cNvSpPr txBox="1"/>
            <p:nvPr/>
          </p:nvSpPr>
          <p:spPr>
            <a:xfrm>
              <a:off x="1507527" y="4297439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36964" y="4901173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566666" y="5045893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19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27197" t="25997" r="51958" b="35598"/>
          <a:stretch>
            <a:fillRect/>
          </a:stretch>
        </p:blipFill>
        <p:spPr>
          <a:xfrm>
            <a:off x="1950594" y="3692462"/>
            <a:ext cx="536323" cy="988109"/>
          </a:xfrm>
          <a:prstGeom prst="rect">
            <a:avLst/>
          </a:prstGeom>
        </p:spPr>
      </p:pic>
      <p:pic>
        <p:nvPicPr>
          <p:cNvPr id="21" name="Picture 20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47680" t="25997" r="31112" b="53521"/>
          <a:stretch>
            <a:fillRect/>
          </a:stretch>
        </p:blipFill>
        <p:spPr>
          <a:xfrm>
            <a:off x="6126173" y="3921800"/>
            <a:ext cx="526699" cy="545060"/>
          </a:xfrm>
          <a:prstGeom prst="rect">
            <a:avLst/>
          </a:prstGeom>
        </p:spPr>
      </p:pic>
      <p:pic>
        <p:nvPicPr>
          <p:cNvPr id="22" name="Picture 21" descr="aaaa.pn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rcRect l="27197" t="26627" r="51595" b="52891"/>
          <a:stretch>
            <a:fillRect/>
          </a:stretch>
        </p:blipFill>
        <p:spPr>
          <a:xfrm>
            <a:off x="5569301" y="3931125"/>
            <a:ext cx="526699" cy="545060"/>
          </a:xfrm>
          <a:prstGeom prst="rect">
            <a:avLst/>
          </a:prstGeom>
        </p:spPr>
      </p:pic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4070272" y="3700417"/>
            <a:ext cx="614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 dirty="0"/>
              <a:t>=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090060" y="4510497"/>
            <a:ext cx="519332" cy="1407944"/>
            <a:chOff x="1481796" y="4267200"/>
            <a:chExt cx="519332" cy="1407944"/>
          </a:xfrm>
        </p:grpSpPr>
        <p:sp>
          <p:nvSpPr>
            <p:cNvPr id="33" name="TextBox 32"/>
            <p:cNvSpPr txBox="1"/>
            <p:nvPr/>
          </p:nvSpPr>
          <p:spPr>
            <a:xfrm>
              <a:off x="1524000" y="42672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১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524000" y="4751814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২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481796" y="4972928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988424" y="4561430"/>
            <a:ext cx="519332" cy="1532930"/>
            <a:chOff x="1481796" y="4267200"/>
            <a:chExt cx="519332" cy="1532930"/>
          </a:xfrm>
        </p:grpSpPr>
        <p:sp>
          <p:nvSpPr>
            <p:cNvPr id="37" name="TextBox 36"/>
            <p:cNvSpPr txBox="1"/>
            <p:nvPr/>
          </p:nvSpPr>
          <p:spPr>
            <a:xfrm>
              <a:off x="1524000" y="42672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24000" y="48768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ikoshBAN" pitchFamily="2" charset="0"/>
                  <a:cs typeface="NikoshBAN" pitchFamily="2" charset="0"/>
                </a:rPr>
                <a:t>৪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481796" y="4972928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-34213" y="5926874"/>
            <a:ext cx="8001000" cy="1077653"/>
            <a:chOff x="1232940" y="5574143"/>
            <a:chExt cx="8113615" cy="1528846"/>
          </a:xfrm>
        </p:grpSpPr>
        <p:grpSp>
          <p:nvGrpSpPr>
            <p:cNvPr id="66" name="Group 65"/>
            <p:cNvGrpSpPr/>
            <p:nvPr/>
          </p:nvGrpSpPr>
          <p:grpSpPr>
            <a:xfrm>
              <a:off x="1981200" y="5574143"/>
              <a:ext cx="762000" cy="1478231"/>
              <a:chOff x="1828800" y="4203389"/>
              <a:chExt cx="762000" cy="1478231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1828800" y="4203389"/>
                <a:ext cx="762000" cy="829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828800" y="4852011"/>
                <a:ext cx="762000" cy="829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২</a:t>
                </a: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1905000" y="499922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Rectangle 69"/>
            <p:cNvSpPr/>
            <p:nvPr/>
          </p:nvSpPr>
          <p:spPr>
            <a:xfrm>
              <a:off x="1232940" y="6006560"/>
              <a:ext cx="8113615" cy="829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>
                  <a:latin typeface="NikoshBAN" pitchFamily="2" charset="0"/>
                  <a:cs typeface="NikoshBAN" pitchFamily="2" charset="0"/>
                </a:rPr>
                <a:t>         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,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ভগ্নাংশ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latin typeface="NikoshBAN" pitchFamily="2" charset="0"/>
                  <a:cs typeface="NikoshBAN" pitchFamily="2" charset="0"/>
                </a:rPr>
                <a:t>দুইটির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মান সমান।</a:t>
              </a: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3628388" y="5574145"/>
              <a:ext cx="772725" cy="1528844"/>
              <a:chOff x="2392948" y="4202545"/>
              <a:chExt cx="772725" cy="1528844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2392948" y="4202545"/>
                <a:ext cx="762000" cy="829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২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403673" y="4901780"/>
                <a:ext cx="762000" cy="829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৪</a:t>
                </a: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2470221" y="4851167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42775E-6 L -0.12813 -0.4719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0" y="-2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8 0.00417 L 0.11945 -0.4467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-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0417 L 0.11823 -0.4467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-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626726" y="3191470"/>
            <a:ext cx="519332" cy="1532930"/>
            <a:chOff x="2626726" y="3191470"/>
            <a:chExt cx="519332" cy="1532930"/>
          </a:xfrm>
        </p:grpSpPr>
        <p:sp>
          <p:nvSpPr>
            <p:cNvPr id="35" name="TextBox 34"/>
            <p:cNvSpPr txBox="1"/>
            <p:nvPr/>
          </p:nvSpPr>
          <p:spPr>
            <a:xfrm>
              <a:off x="2667000" y="319147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২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68930" y="3801070"/>
              <a:ext cx="30287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626726" y="3898514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993630" y="3359254"/>
            <a:ext cx="68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6000" dirty="0">
                <a:latin typeface="NikoshBAN" pitchFamily="2" charset="0"/>
              </a:rPr>
              <a:t>=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675648" y="3153434"/>
            <a:ext cx="519332" cy="1494766"/>
            <a:chOff x="1481796" y="4267200"/>
            <a:chExt cx="519332" cy="1494766"/>
          </a:xfrm>
        </p:grpSpPr>
        <p:sp>
          <p:nvSpPr>
            <p:cNvPr id="40" name="TextBox 39"/>
            <p:cNvSpPr txBox="1"/>
            <p:nvPr/>
          </p:nvSpPr>
          <p:spPr>
            <a:xfrm>
              <a:off x="1524000" y="42672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24000" y="4838636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dirty="0">
                  <a:latin typeface="NikoshBAN" pitchFamily="2" charset="0"/>
                  <a:cs typeface="NikoshBAN" pitchFamily="2" charset="0"/>
                </a:rPr>
                <a:t>৬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1481796" y="4972928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Oval 46"/>
          <p:cNvSpPr/>
          <p:nvPr/>
        </p:nvSpPr>
        <p:spPr>
          <a:xfrm>
            <a:off x="1766012" y="982482"/>
            <a:ext cx="2286000" cy="2209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886790" y="943130"/>
            <a:ext cx="2286000" cy="2209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1769762" y="2096752"/>
            <a:ext cx="2286000" cy="68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08030" y="2058650"/>
            <a:ext cx="2286000" cy="68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859672" y="952502"/>
            <a:ext cx="19360" cy="22397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5577590" y="1005590"/>
            <a:ext cx="914400" cy="2057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304020" y="1141750"/>
            <a:ext cx="1371600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Pie 72"/>
          <p:cNvSpPr/>
          <p:nvPr/>
        </p:nvSpPr>
        <p:spPr>
          <a:xfrm>
            <a:off x="1752600" y="990600"/>
            <a:ext cx="2151090" cy="2193560"/>
          </a:xfrm>
          <a:prstGeom prst="pie">
            <a:avLst>
              <a:gd name="adj1" fmla="val 5388539"/>
              <a:gd name="adj2" fmla="val 10827475"/>
            </a:avLst>
          </a:prstGeom>
          <a:solidFill>
            <a:srgbClr val="CC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bliqueBottomLef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Pie 75"/>
          <p:cNvSpPr/>
          <p:nvPr/>
        </p:nvSpPr>
        <p:spPr>
          <a:xfrm>
            <a:off x="1723542" y="1028702"/>
            <a:ext cx="2377190" cy="2149840"/>
          </a:xfrm>
          <a:prstGeom prst="pie">
            <a:avLst>
              <a:gd name="adj1" fmla="val 0"/>
              <a:gd name="adj2" fmla="val 5528401"/>
            </a:avLst>
          </a:prstGeom>
          <a:solidFill>
            <a:srgbClr val="CC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bliqueBottomLef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Pie 78"/>
          <p:cNvSpPr/>
          <p:nvPr/>
        </p:nvSpPr>
        <p:spPr>
          <a:xfrm>
            <a:off x="4921770" y="974360"/>
            <a:ext cx="2178570" cy="2163580"/>
          </a:xfrm>
          <a:prstGeom prst="pie">
            <a:avLst>
              <a:gd name="adj1" fmla="val 6830595"/>
              <a:gd name="adj2" fmla="val 10808249"/>
            </a:avLst>
          </a:prstGeom>
          <a:solidFill>
            <a:srgbClr val="FF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Pie 80"/>
          <p:cNvSpPr/>
          <p:nvPr/>
        </p:nvSpPr>
        <p:spPr>
          <a:xfrm>
            <a:off x="4924270" y="989350"/>
            <a:ext cx="2178570" cy="2163580"/>
          </a:xfrm>
          <a:prstGeom prst="pie">
            <a:avLst>
              <a:gd name="adj1" fmla="val 3299027"/>
              <a:gd name="adj2" fmla="val 6683701"/>
            </a:avLst>
          </a:prstGeom>
          <a:solidFill>
            <a:srgbClr val="FF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Pie 81"/>
          <p:cNvSpPr/>
          <p:nvPr/>
        </p:nvSpPr>
        <p:spPr>
          <a:xfrm>
            <a:off x="4895540" y="943130"/>
            <a:ext cx="2268510" cy="2239780"/>
          </a:xfrm>
          <a:prstGeom prst="pie">
            <a:avLst>
              <a:gd name="adj1" fmla="val 21565312"/>
              <a:gd name="adj2" fmla="val 3211506"/>
            </a:avLst>
          </a:prstGeom>
          <a:solidFill>
            <a:srgbClr val="FF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4950" y="5181600"/>
            <a:ext cx="8991600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দুইটি ভগ্নাংশের মান সমান হলে, ভগ্নাংশ দুইটি সমতুল ভগ্নাংশ।</a:t>
            </a:r>
          </a:p>
        </p:txBody>
      </p:sp>
    </p:spTree>
  </p:cSld>
  <p:clrMapOvr>
    <a:masterClrMapping/>
  </p:clrMapOvr>
  <p:transition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73" grpId="0" animBg="1"/>
      <p:bldP spid="76" grpId="0" animBg="1"/>
      <p:bldP spid="79" grpId="0" animBg="1"/>
      <p:bldP spid="81" grpId="0" animBg="1"/>
      <p:bldP spid="82" grpId="0" animBg="1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  <a:alpha val="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823210" y="4340760"/>
            <a:ext cx="7649980" cy="1285840"/>
            <a:chOff x="209860" y="4022776"/>
            <a:chExt cx="7649980" cy="1285840"/>
          </a:xfrm>
        </p:grpSpPr>
        <p:grpSp>
          <p:nvGrpSpPr>
            <p:cNvPr id="28" name="Group 65"/>
            <p:cNvGrpSpPr/>
            <p:nvPr/>
          </p:nvGrpSpPr>
          <p:grpSpPr>
            <a:xfrm>
              <a:off x="914400" y="4118550"/>
              <a:ext cx="762000" cy="1190066"/>
              <a:chOff x="1828800" y="4419600"/>
              <a:chExt cx="762000" cy="1190066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1828800" y="4419600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828800" y="4901780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২</a:t>
                </a: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1905000" y="4999220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Rectangle 28"/>
            <p:cNvSpPr/>
            <p:nvPr/>
          </p:nvSpPr>
          <p:spPr>
            <a:xfrm>
              <a:off x="209860" y="4384697"/>
              <a:ext cx="764998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dirty="0">
                  <a:latin typeface="NikoshBAN" pitchFamily="2" charset="0"/>
                  <a:cs typeface="NikoshBAN" pitchFamily="2" charset="0"/>
                </a:rPr>
                <a:t>                           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সমতুল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ভগ্নাংশ।</a:t>
              </a:r>
            </a:p>
          </p:txBody>
        </p:sp>
        <p:grpSp>
          <p:nvGrpSpPr>
            <p:cNvPr id="30" name="Group 70"/>
            <p:cNvGrpSpPr/>
            <p:nvPr/>
          </p:nvGrpSpPr>
          <p:grpSpPr>
            <a:xfrm>
              <a:off x="1791950" y="4022776"/>
              <a:ext cx="785110" cy="1282090"/>
              <a:chOff x="1805690" y="4327576"/>
              <a:chExt cx="785110" cy="1282090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1805690" y="4327576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২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828800" y="4901780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latin typeface="NikoshBAN" pitchFamily="2" charset="0"/>
                    <a:cs typeface="NikoshBAN" pitchFamily="2" charset="0"/>
                  </a:rPr>
                  <a:t>৪</a:t>
                </a: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1905000" y="4909305"/>
                <a:ext cx="609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2633605" y="4048899"/>
              <a:ext cx="505585" cy="1126807"/>
              <a:chOff x="637415" y="2974497"/>
              <a:chExt cx="505585" cy="1126807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637415" y="2974497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৩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93920" y="3285696"/>
                <a:ext cx="381000" cy="815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7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৬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762000" y="3505123"/>
                <a:ext cx="381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3762530" y="4127322"/>
              <a:ext cx="481129" cy="1091608"/>
              <a:chOff x="702040" y="3052920"/>
              <a:chExt cx="481129" cy="1091608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762000" y="3052920"/>
                <a:ext cx="381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৪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53767" y="3328920"/>
                <a:ext cx="381000" cy="815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>
                    <a:latin typeface="NikoshBAN" pitchFamily="2" charset="0"/>
                    <a:cs typeface="NikoshBAN" pitchFamily="2" charset="0"/>
                  </a:rPr>
                  <a:t>       </a:t>
                </a:r>
              </a:p>
              <a:p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৮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702040" y="3571357"/>
                <a:ext cx="48112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Box 58"/>
            <p:cNvSpPr txBox="1"/>
            <p:nvPr/>
          </p:nvSpPr>
          <p:spPr>
            <a:xfrm>
              <a:off x="1507760" y="4220980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NikoshBAN" pitchFamily="2" charset="0"/>
                  <a:cs typeface="NikoshBAN" pitchFamily="2" charset="0"/>
                </a:rPr>
                <a:t>,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393430" y="4220980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NikoshBAN" pitchFamily="2" charset="0"/>
                  <a:cs typeface="NikoshBAN" pitchFamily="2" charset="0"/>
                </a:rPr>
                <a:t>,</a:t>
              </a:r>
            </a:p>
          </p:txBody>
        </p:sp>
      </p:grp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478974" y="329848"/>
          <a:ext cx="6778170" cy="62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0484"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78974" y="1396642"/>
          <a:ext cx="6778172" cy="62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4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0484"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464460" y="2390866"/>
          <a:ext cx="6778170" cy="62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96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0484"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493488" y="3414118"/>
          <a:ext cx="6778172" cy="62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72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20484"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6" name="Group 55"/>
          <p:cNvGrpSpPr/>
          <p:nvPr/>
        </p:nvGrpSpPr>
        <p:grpSpPr>
          <a:xfrm>
            <a:off x="7564138" y="2184544"/>
            <a:ext cx="498994" cy="1115488"/>
            <a:chOff x="764460" y="3052920"/>
            <a:chExt cx="498994" cy="1115488"/>
          </a:xfrm>
        </p:grpSpPr>
        <p:sp>
          <p:nvSpPr>
            <p:cNvPr id="57" name="TextBox 56"/>
            <p:cNvSpPr txBox="1"/>
            <p:nvPr/>
          </p:nvSpPr>
          <p:spPr>
            <a:xfrm>
              <a:off x="794592" y="3052920"/>
              <a:ext cx="3484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৩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64460" y="3352800"/>
              <a:ext cx="381000" cy="81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7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৬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882454" y="3611576"/>
              <a:ext cx="381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7593168" y="3274919"/>
            <a:ext cx="571922" cy="1115488"/>
            <a:chOff x="762000" y="3052920"/>
            <a:chExt cx="383460" cy="1115488"/>
          </a:xfrm>
        </p:grpSpPr>
        <p:sp>
          <p:nvSpPr>
            <p:cNvPr id="64" name="TextBox 63"/>
            <p:cNvSpPr txBox="1"/>
            <p:nvPr/>
          </p:nvSpPr>
          <p:spPr>
            <a:xfrm>
              <a:off x="762000" y="3052920"/>
              <a:ext cx="381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64460" y="3352800"/>
              <a:ext cx="381000" cy="81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7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৮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74465" y="3609751"/>
              <a:ext cx="30263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3864429" y="327110"/>
          <a:ext cx="3389085" cy="62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0484"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3863924" y="1410710"/>
          <a:ext cx="3389086" cy="62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0484"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3858123" y="2390866"/>
          <a:ext cx="3389085" cy="62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0484"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3863982" y="3414118"/>
          <a:ext cx="3389086" cy="62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0484"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" name="Rectangle 68"/>
          <p:cNvSpPr/>
          <p:nvPr/>
        </p:nvSpPr>
        <p:spPr>
          <a:xfrm>
            <a:off x="0" y="5638800"/>
            <a:ext cx="9144000" cy="123419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228600" y="568752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ভগ্নাংশের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হর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লবকে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ভগ্নাংশটির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সমতুল ভগ্নাংশ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7543800" y="82204"/>
            <a:ext cx="519332" cy="1192500"/>
            <a:chOff x="1481796" y="4267200"/>
            <a:chExt cx="519332" cy="1192500"/>
          </a:xfrm>
        </p:grpSpPr>
        <p:sp>
          <p:nvSpPr>
            <p:cNvPr id="74" name="TextBox 73"/>
            <p:cNvSpPr txBox="1"/>
            <p:nvPr/>
          </p:nvSpPr>
          <p:spPr>
            <a:xfrm>
              <a:off x="1524000" y="4267200"/>
              <a:ext cx="381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১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524000" y="4751814"/>
              <a:ext cx="381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২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1481796" y="4836944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7527560" y="1010286"/>
            <a:ext cx="549640" cy="1350425"/>
            <a:chOff x="1451488" y="4267200"/>
            <a:chExt cx="549640" cy="1350425"/>
          </a:xfrm>
        </p:grpSpPr>
        <p:sp>
          <p:nvSpPr>
            <p:cNvPr id="78" name="TextBox 77"/>
            <p:cNvSpPr txBox="1"/>
            <p:nvPr/>
          </p:nvSpPr>
          <p:spPr>
            <a:xfrm>
              <a:off x="1451488" y="4267200"/>
              <a:ext cx="381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24000" y="4848184"/>
              <a:ext cx="381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1481796" y="4848184"/>
              <a:ext cx="5193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ectangle 80"/>
          <p:cNvSpPr/>
          <p:nvPr/>
        </p:nvSpPr>
        <p:spPr>
          <a:xfrm>
            <a:off x="3705313" y="4572000"/>
            <a:ext cx="9428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endParaRPr lang="en-US" sz="4000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8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1578</TotalTime>
  <Words>323</Words>
  <Application>Microsoft Office PowerPoint</Application>
  <PresentationFormat>On-screen Show (4:3)</PresentationFormat>
  <Paragraphs>174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NikoshBAN</vt:lpstr>
      <vt:lpstr>NikoshLightBAN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</dc:creator>
  <cp:lastModifiedBy>DELL</cp:lastModifiedBy>
  <cp:revision>345</cp:revision>
  <dcterms:created xsi:type="dcterms:W3CDTF">2006-08-16T00:00:00Z</dcterms:created>
  <dcterms:modified xsi:type="dcterms:W3CDTF">2020-07-07T09:56:49Z</dcterms:modified>
</cp:coreProperties>
</file>