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tmp" ContentType="image/png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4084" r:id="rId2"/>
  </p:sldMasterIdLst>
  <p:notesMasterIdLst>
    <p:notesMasterId r:id="rId21"/>
  </p:notesMasterIdLst>
  <p:sldIdLst>
    <p:sldId id="288" r:id="rId3"/>
    <p:sldId id="289" r:id="rId4"/>
    <p:sldId id="258" r:id="rId5"/>
    <p:sldId id="259" r:id="rId6"/>
    <p:sldId id="275" r:id="rId7"/>
    <p:sldId id="276" r:id="rId8"/>
    <p:sldId id="277" r:id="rId9"/>
    <p:sldId id="278" r:id="rId10"/>
    <p:sldId id="279" r:id="rId11"/>
    <p:sldId id="261" r:id="rId12"/>
    <p:sldId id="274" r:id="rId13"/>
    <p:sldId id="284" r:id="rId14"/>
    <p:sldId id="285" r:id="rId15"/>
    <p:sldId id="286" r:id="rId16"/>
    <p:sldId id="290" r:id="rId17"/>
    <p:sldId id="269" r:id="rId18"/>
    <p:sldId id="270" r:id="rId19"/>
    <p:sldId id="28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D7F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1459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B8B6B-94CE-4E25-A047-416B0C555521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D9DCBC-205B-4AEA-8F4A-BD8AA5F576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14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pPr>
              <a:defRPr/>
            </a:pPr>
            <a:fld id="{764B0C37-5DFF-450D-AE03-954B02B180D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79353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C794A4F-6282-40F6-8794-02BACECC146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47525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B03CEB1E-C859-42AA-8B2C-EE6A958F871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75268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DD9A5692-BDCD-486D-AD04-BA589876310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04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pPr>
              <a:defRPr/>
            </a:pPr>
            <a:fld id="{7FABB385-65A6-4BF3-B730-C40425852D6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51188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9409B-F68E-4A1D-8FAD-7A06576857A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93846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EFC799-6254-4B1E-8069-95E95D65F2E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6056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013621-13D9-4B27-8D3D-82059EFE103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9175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AC4096E1-FEA3-4558-8748-59920B51EEE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80216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F7B5A2F-0C00-41C4-B536-56718ADE48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7269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pPr>
              <a:defRPr/>
            </a:pPr>
            <a:fld id="{7F7B5A2F-0C00-41C4-B536-56718ADE48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722003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F7B5A2F-0C00-41C4-B536-56718ADE48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28029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F7B5A2F-0C00-41C4-B536-56718ADE48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685398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pPr>
              <a:defRPr/>
            </a:pPr>
            <a:fld id="{7F7B5A2F-0C00-41C4-B536-56718ADE48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86097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0C96BA-A280-489A-AFCB-C31DA2EA10C4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5321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3D23FB4-8452-4954-BC5B-BA82F243AAC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39874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7F7B5A2F-0C00-41C4-B536-56718ADE489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79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5" r:id="rId1"/>
    <p:sldLayoutId id="2147484086" r:id="rId2"/>
    <p:sldLayoutId id="2147484087" r:id="rId3"/>
    <p:sldLayoutId id="2147484088" r:id="rId4"/>
    <p:sldLayoutId id="2147484089" r:id="rId5"/>
    <p:sldLayoutId id="2147484090" r:id="rId6"/>
    <p:sldLayoutId id="2147484091" r:id="rId7"/>
    <p:sldLayoutId id="2147484092" r:id="rId8"/>
    <p:sldLayoutId id="2147484093" r:id="rId9"/>
    <p:sldLayoutId id="2147484094" r:id="rId10"/>
    <p:sldLayoutId id="2147484095" r:id="rId11"/>
    <p:sldLayoutId id="2147484096" r:id="rId12"/>
    <p:sldLayoutId id="2147484097" r:id="rId13"/>
    <p:sldLayoutId id="2147484098" r:id="rId14"/>
    <p:sldLayoutId id="2147484099" r:id="rId15"/>
    <p:sldLayoutId id="21474841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01.gif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-326522"/>
            <a:ext cx="8001000" cy="675536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7300" y="5534561"/>
            <a:ext cx="662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8000" b="1" dirty="0">
                <a:solidFill>
                  <a:srgbClr val="EA08BA"/>
                </a:solidFill>
                <a:latin typeface="NikoshBAN" pitchFamily="2" charset="0"/>
                <a:cs typeface="NikoshBAN" pitchFamily="2" charset="0"/>
              </a:rPr>
              <a:t>সবাইকে স্বাগতম </a:t>
            </a:r>
            <a:endParaRPr lang="en-US" sz="8000" b="1" dirty="0">
              <a:solidFill>
                <a:srgbClr val="EA08BA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4155398"/>
      </p:ext>
    </p:extLst>
  </p:cSld>
  <p:clrMapOvr>
    <a:masterClrMapping/>
  </p:clrMapOvr>
  <p:transition spd="med">
    <p:dissolve/>
    <p:sndAc>
      <p:stSnd>
        <p:snd r:embed="rId2" name="typ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1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1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7-JohnDemonstratedPottery790ThePotterHands1.jpg"/>
          <p:cNvPicPr>
            <a:picLocks noChangeAspect="1"/>
          </p:cNvPicPr>
          <p:nvPr/>
        </p:nvPicPr>
        <p:blipFill>
          <a:blip r:embed="rId2" cstate="print"/>
          <a:srcRect l="2381" t="2869" r="1190" b="2869"/>
          <a:stretch>
            <a:fillRect/>
          </a:stretch>
        </p:blipFill>
        <p:spPr>
          <a:xfrm>
            <a:off x="228600" y="1295400"/>
            <a:ext cx="8763000" cy="5410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250978" y="304800"/>
            <a:ext cx="67361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cap="none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শখের মৃৎশিল্প </a:t>
            </a:r>
            <a:endParaRPr lang="en-US" sz="115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-Plant-Natural-Plant-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9153" y="88135"/>
            <a:ext cx="8923662" cy="669366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 rot="10800000" flipV="1">
            <a:off x="838200" y="2468939"/>
            <a:ext cx="7772400" cy="156966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6350">
            <a:solidFill>
              <a:schemeClr val="accent4">
                <a:lumMod val="40000"/>
                <a:lumOff val="60000"/>
              </a:schemeClr>
            </a:solidFill>
            <a:prstDash val="dash"/>
          </a:ln>
          <a:scene3d>
            <a:camera prst="orthographicFront"/>
            <a:lightRig rig="threePt" dir="t"/>
          </a:scene3d>
          <a:sp3d>
            <a:bevelT w="101600" prst="riblet"/>
          </a:sp3d>
        </p:spPr>
        <p:txBody>
          <a:bodyPr wrap="square" rtlCol="0">
            <a:spAutoFit/>
          </a:bodyPr>
          <a:lstStyle/>
          <a:p>
            <a:r>
              <a:rPr lang="bn-BD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মামা বললেন- হাঁড়ি কলিস-------------------------------- মাটির পাত্র আর ফলক।</a:t>
            </a:r>
            <a:endParaRPr lang="en-US" sz="4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67000" y="457200"/>
            <a:ext cx="355417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bn-BD" sz="9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পাঠ্যাংশ:</a:t>
            </a:r>
            <a:endParaRPr lang="en-US" sz="9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381000"/>
            <a:ext cx="1981200" cy="923330"/>
          </a:xfrm>
          <a:prstGeom prst="rect">
            <a:avLst/>
          </a:prstGeom>
          <a:noFill/>
          <a:ln w="28575">
            <a:solidFill>
              <a:schemeClr val="accent2">
                <a:lumMod val="40000"/>
                <a:lumOff val="60000"/>
              </a:schemeClr>
            </a:solidFill>
            <a:prstDash val="sysDot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যুক্তবর্ণ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676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শিল্প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2200" y="167640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ল্প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0" y="1676400"/>
            <a:ext cx="60960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8200" y="1676400"/>
            <a:ext cx="60960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19800" y="167640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অল্প, কল্পনা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5334000" y="198120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048000" y="198120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1752600" y="198120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5800" y="29628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স্তূপ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62200" y="29628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স্ত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0" y="2962870"/>
            <a:ext cx="60960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স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648200" y="2962870"/>
            <a:ext cx="60960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019800" y="29628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বাস্তব, স্তর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ight Arrow 21"/>
          <p:cNvSpPr/>
          <p:nvPr/>
        </p:nvSpPr>
        <p:spPr>
          <a:xfrm>
            <a:off x="5334000" y="326767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3" name="Right Arrow 22"/>
          <p:cNvSpPr/>
          <p:nvPr/>
        </p:nvSpPr>
        <p:spPr>
          <a:xfrm>
            <a:off x="3048000" y="326767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1752600" y="326767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600" y="4258270"/>
            <a:ext cx="121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বৌদ্ধ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362200" y="425827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810000" y="4258270"/>
            <a:ext cx="60960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দ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648200" y="4258270"/>
            <a:ext cx="609600" cy="923330"/>
          </a:xfrm>
          <a:prstGeom prst="rect">
            <a:avLst/>
          </a:prstGeom>
          <a:noFill/>
          <a:ln w="28575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9800" y="4258270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latin typeface="NikoshBAN" pitchFamily="2" charset="0"/>
                <a:cs typeface="NikoshBAN" pitchFamily="2" charset="0"/>
              </a:rPr>
              <a:t>বুদ্ধি, সিদ্ধ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ight Arrow 29"/>
          <p:cNvSpPr/>
          <p:nvPr/>
        </p:nvSpPr>
        <p:spPr>
          <a:xfrm>
            <a:off x="5334000" y="456307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1" name="Right Arrow 30"/>
          <p:cNvSpPr/>
          <p:nvPr/>
        </p:nvSpPr>
        <p:spPr>
          <a:xfrm>
            <a:off x="3048000" y="456307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2" name="Right Arrow 31"/>
          <p:cNvSpPr/>
          <p:nvPr/>
        </p:nvSpPr>
        <p:spPr>
          <a:xfrm>
            <a:off x="1752600" y="456307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 animBg="1"/>
      <p:bldP spid="7" grpId="0"/>
      <p:bldP spid="8" grpId="0" animBg="1"/>
      <p:bldP spid="9" grpId="0" animBg="1"/>
      <p:bldP spid="16" grpId="0" animBg="1"/>
      <p:bldP spid="17" grpId="0"/>
      <p:bldP spid="18" grpId="0"/>
      <p:bldP spid="19" grpId="0" animBg="1"/>
      <p:bldP spid="20" grpId="0" animBg="1"/>
      <p:bldP spid="21" grpId="0"/>
      <p:bldP spid="22" grpId="0" animBg="1"/>
      <p:bldP spid="23" grpId="0" animBg="1"/>
      <p:bldP spid="24" grpId="0" animBg="1"/>
      <p:bldP spid="25" grpId="0"/>
      <p:bldP spid="26" grpId="0"/>
      <p:bldP spid="27" grpId="0" animBg="1"/>
      <p:bldP spid="28" grpId="0" animBg="1"/>
      <p:bldP spid="29" grpId="0"/>
      <p:bldP spid="30" grpId="0" animBg="1"/>
      <p:bldP spid="31" grpId="0" animBg="1"/>
      <p:bldP spid="3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457200"/>
            <a:ext cx="1981200" cy="76944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টেরাকোটা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2438400" y="68580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24200" y="304800"/>
            <a:ext cx="57150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এটি একটি ল্যাটিন শব্দ। ‘টেরা’ অর্থ মাটি, আর ‘কোটা’ অর্থ পোড়ানো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1000" y="5715000"/>
            <a:ext cx="8610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কান্তজির মন্দিরে অনেক </a:t>
            </a:r>
            <a:r>
              <a:rPr lang="bn-BD" sz="4000" u="sng" dirty="0">
                <a:latin typeface="NikoshBAN" pitchFamily="2" charset="0"/>
                <a:cs typeface="NikoshBAN" pitchFamily="2" charset="0"/>
              </a:rPr>
              <a:t>টেরাকোটা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র নিদর্শন রয়েছে।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Arrow 1"/>
          <p:cNvSpPr/>
          <p:nvPr/>
        </p:nvSpPr>
        <p:spPr>
          <a:xfrm>
            <a:off x="2438400" y="1447800"/>
            <a:ext cx="609600" cy="304800"/>
          </a:xfrm>
          <a:prstGeom prst="rightArrow">
            <a:avLst>
              <a:gd name="adj1" fmla="val 35542"/>
              <a:gd name="adj2" fmla="val 66265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124200" y="665202"/>
            <a:ext cx="5715000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১৯৫২ খ্রিস্টাব্দে মহারাজা রামনাথ রায় দিনাজপুরের কান্তজির মন্দির নির্মাণ করেন।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839450"/>
            <a:ext cx="1981200" cy="14465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latin typeface="NikoshBAN" pitchFamily="2" charset="0"/>
                <a:cs typeface="NikoshBAN" pitchFamily="2" charset="0"/>
              </a:rPr>
              <a:t>কান্তজির মন্দির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5715000"/>
            <a:ext cx="861060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u="sng" dirty="0">
                <a:latin typeface="NikoshBAN" pitchFamily="2" charset="0"/>
                <a:cs typeface="NikoshBAN" pitchFamily="2" charset="0"/>
              </a:rPr>
              <a:t>কান্তজির মন্দির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দিনাজপুরে অবস্থিত।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058134-A416-4940-B4FD-DA4979EDEB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9505"/>
            <a:ext cx="9114681" cy="156554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64A285B-A51C-4848-9F57-055EDBEA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18557"/>
            <a:ext cx="9114680" cy="370413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A243C1A-C9EF-4264-A606-7CFFF47E3332}"/>
              </a:ext>
            </a:extLst>
          </p:cNvPr>
          <p:cNvSpPr/>
          <p:nvPr/>
        </p:nvSpPr>
        <p:spPr>
          <a:xfrm>
            <a:off x="1447800" y="381000"/>
            <a:ext cx="57246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পাঠ্য</a:t>
            </a:r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বই</a:t>
            </a:r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হইতে</a:t>
            </a:r>
            <a:r>
              <a:rPr lang="en-US" sz="5400" b="1" cap="none" spc="0" dirty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5400" b="1" cap="none" spc="0" dirty="0" err="1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পড়া</a:t>
            </a:r>
            <a:endParaRPr lang="en-US" sz="5400" b="1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3278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7-Point Star 4"/>
          <p:cNvSpPr/>
          <p:nvPr/>
        </p:nvSpPr>
        <p:spPr>
          <a:xfrm>
            <a:off x="2670460" y="221670"/>
            <a:ext cx="3619500" cy="1295400"/>
          </a:xfrm>
          <a:prstGeom prst="star7">
            <a:avLst/>
          </a:prstGeom>
          <a:solidFill>
            <a:schemeClr val="accent6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accent6">
                  <a:lumMod val="20000"/>
                  <a:lumOff val="8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10461" y="414635"/>
            <a:ext cx="26468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54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ight Arrow Callout 10"/>
          <p:cNvSpPr/>
          <p:nvPr/>
        </p:nvSpPr>
        <p:spPr>
          <a:xfrm>
            <a:off x="304800" y="1905000"/>
            <a:ext cx="2171700" cy="762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39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১ম দল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304800" y="3560618"/>
            <a:ext cx="2171700" cy="762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39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২য়</a:t>
            </a:r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দল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3" name="Right Arrow Callout 12"/>
          <p:cNvSpPr/>
          <p:nvPr/>
        </p:nvSpPr>
        <p:spPr>
          <a:xfrm>
            <a:off x="304800" y="5257800"/>
            <a:ext cx="2171700" cy="762000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5392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৩য়</a:t>
            </a:r>
            <a:r>
              <a:rPr lang="bn-BD" sz="4800" b="1" dirty="0">
                <a:solidFill>
                  <a:schemeClr val="bg2">
                    <a:lumMod val="10000"/>
                  </a:schemeClr>
                </a:solidFill>
                <a:latin typeface="NikoshBAN" pitchFamily="2" charset="0"/>
                <a:cs typeface="NikoshBAN" pitchFamily="2" charset="0"/>
              </a:rPr>
              <a:t> দল</a:t>
            </a:r>
            <a:endParaRPr lang="en-US" sz="4800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670460" y="1905000"/>
            <a:ext cx="5787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টেরাকোটা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743200" y="3581400"/>
            <a:ext cx="5787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কয়েকটি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মৃ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ৎ</a:t>
            </a:r>
            <a:r>
              <a:rPr lang="bn-BD" sz="4400" b="1" dirty="0">
                <a:latin typeface="NikoshBAN" pitchFamily="2" charset="0"/>
                <a:cs typeface="NikoshBAN" pitchFamily="2" charset="0"/>
              </a:rPr>
              <a:t>শি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ল্পের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/>
                <a:cs typeface="NikoshBAN"/>
              </a:rPr>
              <a:t>লিখ</a:t>
            </a:r>
            <a:r>
              <a:rPr lang="en-US" sz="4400" b="1" dirty="0">
                <a:latin typeface="NikoshBAN"/>
                <a:cs typeface="NikoshBAN"/>
              </a:rPr>
              <a:t>?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743200" y="5257800"/>
            <a:ext cx="57877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উয়ারী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বটেশ্বরে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atin typeface="NikoshBAN" pitchFamily="2" charset="0"/>
                <a:cs typeface="NikoshBAN" pitchFamily="2" charset="0"/>
              </a:rPr>
              <a:t>গেছে</a:t>
            </a:r>
            <a:r>
              <a:rPr lang="en-US" sz="44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2" grpId="0" animBg="1"/>
      <p:bldP spid="13" grpId="0" animBg="1"/>
      <p:bldP spid="14" grpId="0"/>
      <p:bldP spid="15" grpId="0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2492514"/>
            <a:ext cx="66294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১। মাটির শিল্প বলতে আমরা কী বুঝি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19200" y="4086761"/>
            <a:ext cx="67056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bn-BD" sz="4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কোথায়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পোড়া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মাটির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শ্পি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3305037" y="609600"/>
            <a:ext cx="2457725" cy="923330"/>
          </a:xfrm>
          <a:prstGeom prst="rect">
            <a:avLst/>
          </a:prstGeom>
          <a:solidFill>
            <a:schemeClr val="accent6">
              <a:lumMod val="50000"/>
            </a:schemeClr>
          </a:solidFill>
          <a:scene3d>
            <a:camera prst="orthographicFront"/>
            <a:lightRig rig="balanced" dir="t">
              <a:rot lat="0" lon="0" rev="2100000"/>
            </a:lightRig>
          </a:scene3d>
          <a:sp3d>
            <a:bevelT prst="angle"/>
          </a:sp3d>
        </p:spPr>
        <p:txBody>
          <a:bodyPr wrap="none" lIns="91440" tIns="45720" rIns="91440" bIns="45720">
            <a:spAutoFit/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bn-BD" sz="5400" b="1" cap="none" spc="0" dirty="0">
                <a:ln w="50800">
                  <a:solidFill>
                    <a:srgbClr val="00B0F0"/>
                  </a:solidFill>
                </a:ln>
                <a:solidFill>
                  <a:srgbClr val="C00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</a:rPr>
              <a:t>মূল্যায়ন</a:t>
            </a:r>
            <a:endParaRPr lang="en-US" sz="5400" b="1" cap="none" spc="0" dirty="0">
              <a:ln w="50800">
                <a:solidFill>
                  <a:srgbClr val="00B0F0"/>
                </a:solidFill>
              </a:ln>
              <a:solidFill>
                <a:srgbClr val="C00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</a:endParaRPr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niwildflower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434" y="0"/>
            <a:ext cx="526956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533400"/>
            <a:ext cx="3352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8800" b="1" i="0" u="none" strike="noStrike" kern="1200" cap="none" spc="0" normalizeH="0" baseline="0" noProof="0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9BBB59">
                    <a:lumMod val="50000"/>
                  </a:srgbClr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সবাইকে  ধন্যবাদ। </a:t>
            </a:r>
            <a:endParaRPr kumimoji="0" lang="en-US" sz="8800" b="1" i="0" u="none" strike="noStrike" kern="1200" cap="none" spc="0" normalizeH="0" baseline="0" noProof="0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solidFill>
                <a:srgbClr val="9BBB59">
                  <a:lumMod val="50000"/>
                </a:srgbClr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845667"/>
      </p:ext>
    </p:extLst>
  </p:cSld>
  <p:clrMapOvr>
    <a:masterClrMapping/>
  </p:clrMapOvr>
  <p:transition spd="slow">
    <p:dissolve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rved Down Ribbon 3"/>
          <p:cNvSpPr/>
          <p:nvPr/>
        </p:nvSpPr>
        <p:spPr>
          <a:xfrm>
            <a:off x="1981200" y="304800"/>
            <a:ext cx="4953000" cy="1600200"/>
          </a:xfrm>
          <a:prstGeom prst="ellipseRibbon">
            <a:avLst>
              <a:gd name="adj1" fmla="val 25629"/>
              <a:gd name="adj2" fmla="val 71468"/>
              <a:gd name="adj3" fmla="val 12500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871536" y="655320"/>
            <a:ext cx="3368040" cy="10668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  <a:scene3d>
              <a:camera prst="orthographicFront"/>
              <a:lightRig rig="twoPt" dir="tl"/>
            </a:scene3d>
            <a:sp3d extrusionH="57150" contourW="12700" prstMaterial="dkEdge">
              <a:bevelT w="25400" h="25400" prst="hardEdg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BD" sz="5400" b="1" cap="none" spc="0" dirty="0">
                <a:ln w="11430">
                  <a:solidFill>
                    <a:srgbClr val="7030A0"/>
                  </a:solidFill>
                </a:ln>
                <a:solidFill>
                  <a:srgbClr val="00B0F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  </a:t>
            </a:r>
            <a:endParaRPr lang="en-US" sz="5400" b="1" cap="none" spc="0" dirty="0">
              <a:ln w="11430">
                <a:solidFill>
                  <a:srgbClr val="7030A0"/>
                </a:solidFill>
              </a:ln>
              <a:solidFill>
                <a:srgbClr val="00B0F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63687" y="2590800"/>
            <a:ext cx="868031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মোঃ</a:t>
            </a:r>
            <a:r>
              <a:rPr lang="en-US" sz="5400" b="1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মমিনুল</a:t>
            </a:r>
            <a:r>
              <a:rPr lang="en-US" sz="5400" b="1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</a:t>
            </a:r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ইসলাম</a:t>
            </a:r>
            <a:endParaRPr lang="bn-BD" sz="5400" b="1" cap="none" spc="50" dirty="0">
              <a:ln w="11430">
                <a:solidFill>
                  <a:srgbClr val="7030A0"/>
                </a:solidFill>
              </a:ln>
              <a:solidFill>
                <a:srgbClr val="EA08B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gerian" pitchFamily="82" charset="0"/>
              <a:cs typeface="NikoshBAN" pitchFamily="2" charset="0"/>
            </a:endParaRPr>
          </a:p>
          <a:p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সহকারী শিক্ষক</a:t>
            </a:r>
          </a:p>
          <a:p>
            <a:r>
              <a:rPr lang="en-US" sz="5400" b="1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আতলাশপুর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সরকারি প্রাথমিক বিদ্যালয়</a:t>
            </a:r>
          </a:p>
          <a:p>
            <a:r>
              <a:rPr lang="en-US" sz="5400" b="1" cap="none" spc="50" dirty="0" err="1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রূ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SutonnyMJ" pitchFamily="2" charset="0"/>
                <a:cs typeface="NikoshBAN" pitchFamily="2" charset="0"/>
              </a:rPr>
              <a:t>পগঞ্জ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, নারায়ণগঞ্জ</a:t>
            </a:r>
            <a:r>
              <a:rPr lang="en-US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।</a:t>
            </a:r>
            <a:r>
              <a:rPr lang="bn-BD" sz="5400" b="1" cap="none" spc="50" dirty="0">
                <a:ln w="11430">
                  <a:solidFill>
                    <a:srgbClr val="7030A0"/>
                  </a:solidFill>
                </a:ln>
                <a:solidFill>
                  <a:srgbClr val="EA08BA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gerian" pitchFamily="82" charset="0"/>
                <a:cs typeface="NikoshBAN" pitchFamily="2" charset="0"/>
              </a:rPr>
              <a:t> </a:t>
            </a:r>
            <a:endParaRPr lang="en-US" sz="5400" b="1" cap="none" spc="50" dirty="0">
              <a:ln w="11430">
                <a:solidFill>
                  <a:srgbClr val="7030A0"/>
                </a:solidFill>
              </a:ln>
              <a:solidFill>
                <a:srgbClr val="EA08BA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পরিচিতি ">
            <a:hlinkClick r:id="" action="ppaction://media"/>
            <a:extLst>
              <a:ext uri="{FF2B5EF4-FFF2-40B4-BE49-F238E27FC236}">
                <a16:creationId xmlns:a16="http://schemas.microsoft.com/office/drawing/2014/main" id="{75A30D17-0E23-4024-AC74-B7F368BB99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03020" y="6366465"/>
            <a:ext cx="487363" cy="48736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6EE20C4-79E8-4B58-851D-26A0A5575EA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39576" y="624840"/>
            <a:ext cx="3164098" cy="4889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921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25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25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914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 animBg="1"/>
      <p:bldP spid="5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570" y="118564"/>
            <a:ext cx="8794030" cy="6587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67195" y="2286000"/>
            <a:ext cx="408316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শ্রেণি: ৫ম 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– বাংলা</a:t>
            </a:r>
          </a:p>
          <a:p>
            <a:pPr algn="ctr"/>
            <a:r>
              <a:rPr lang="bn-BD" sz="54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– ৪০ মিনিট</a:t>
            </a:r>
          </a:p>
        </p:txBody>
      </p:sp>
      <p:sp>
        <p:nvSpPr>
          <p:cNvPr id="6" name="Rectangle 5"/>
          <p:cNvSpPr/>
          <p:nvPr/>
        </p:nvSpPr>
        <p:spPr>
          <a:xfrm>
            <a:off x="2895600" y="685800"/>
            <a:ext cx="3150222" cy="92333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ack2.jpg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39" y="88135"/>
            <a:ext cx="8942959" cy="66872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0" y="1828800"/>
            <a:ext cx="7315200" cy="406265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১-২-১   উচ্চারিত পঠিত বাক্য, কথা মনোযোগ 	   সহকারে শুনবে । </a:t>
            </a:r>
          </a:p>
          <a:p>
            <a:endParaRPr lang="bn-BD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১-৩-৬  শুদ্ধ উচ্চারণে প্রশ্ন করতে ও উত্তর দিতে     	   পারবে । </a:t>
            </a:r>
          </a:p>
          <a:p>
            <a:endParaRPr lang="bn-BD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bn-BD" sz="3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২-৩-৬  পাঠ্য বইয়ের নির্দিষ্ট বিষয়ের বর্ণনা পড়ে 	   মূলভাব লিখতে পারবে । </a:t>
            </a:r>
            <a:endParaRPr lang="en-US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352800" y="609600"/>
            <a:ext cx="21291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bn-BD" sz="5400" b="1" cap="none" spc="0" dirty="0">
                <a:ln w="24500" cmpd="dbl">
                  <a:solidFill>
                    <a:srgbClr val="7030A0"/>
                  </a:solidFill>
                  <a:prstDash val="solid"/>
                  <a:miter lim="800000"/>
                </a:ln>
                <a:solidFill>
                  <a:srgbClr val="00B05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cap="none" spc="0" dirty="0">
              <a:ln w="24500" cmpd="dbl">
                <a:solidFill>
                  <a:srgbClr val="7030A0"/>
                </a:solidFill>
                <a:prstDash val="solid"/>
                <a:miter lim="800000"/>
              </a:ln>
              <a:solidFill>
                <a:srgbClr val="00B05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9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0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1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2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3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4" presetClass="emph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5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3299ffa9a802a55eadc8fbb0e53ad8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3639" y="152400"/>
            <a:ext cx="8877961" cy="6477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17 0 0.031 0.014 0.031 0.031 C 0.031 0.049 0.017 0.063 0 0.063 C -0.017 0.063 -0.031 0.077 -0.031 0.094 C -0.031 0.111 -0.017 0.125 0 0.125 C 0.017 0.125 0.031 0.139 0.031 0.156 C 0.031 0.173 0.017 0.187 0 0.187 C -0.017 0.187 -0.031 0.201 -0.031 0.219 C -0.031 0.236 -0.017 0.25 0 0.25 C 0.017 0.25 0.031 0.236 0.031 0.219 C 0.031 0.201 0.017 0.187 0 0.187 C -0.017 0.187 -0.031 0.173 -0.031 0.156 C -0.031 0.139 -0.017 0.125 0 0.125 C 0.017 0.125 0.031 0.111 0.031 0.094 C 0.031 0.077 0.017 0.063 0 0.063 C -0.017 0.063 -0.031 0.049 -0.031 0.031 C -0.031 0.014 -0.017 0 0 0 Z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918623873_7189627dce_o-730x48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674" y="152400"/>
            <a:ext cx="8701726" cy="661195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eryl6_fbangladesh_villag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1186" y="132202"/>
            <a:ext cx="8901628" cy="654401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bg-pb102112.jpg"/>
          <p:cNvPicPr>
            <a:picLocks noChangeAspect="1"/>
          </p:cNvPicPr>
          <p:nvPr/>
        </p:nvPicPr>
        <p:blipFill>
          <a:blip r:embed="rId2" cstate="print"/>
          <a:srcRect t="4090" b="4992"/>
          <a:stretch>
            <a:fillRect/>
          </a:stretch>
        </p:blipFill>
        <p:spPr>
          <a:xfrm>
            <a:off x="98585" y="110169"/>
            <a:ext cx="8935246" cy="66321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BAEF57-C403-43CB-9D86-CA6F6E26AFB4}"/>
              </a:ext>
            </a:extLst>
          </p:cNvPr>
          <p:cNvSpPr/>
          <p:nvPr/>
        </p:nvSpPr>
        <p:spPr>
          <a:xfrm>
            <a:off x="1250978" y="304800"/>
            <a:ext cx="6736139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1500" b="1" cap="none" spc="50" dirty="0">
                <a:ln w="11430">
                  <a:solidFill>
                    <a:srgbClr val="7030A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শখের মৃৎশিল্প </a:t>
            </a:r>
            <a:endParaRPr lang="en-US" sz="11500" b="1" cap="none" spc="50" dirty="0">
              <a:ln w="11430">
                <a:solidFill>
                  <a:srgbClr val="7030A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03EE5D6F96E48939B6AF16F29C8BD5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267" y="99152"/>
            <a:ext cx="8948564" cy="665418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3134208</TotalTime>
  <Words>202</Words>
  <Application>Microsoft Office PowerPoint</Application>
  <PresentationFormat>On-screen Show (4:3)</PresentationFormat>
  <Paragraphs>54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Algerian</vt:lpstr>
      <vt:lpstr>Arial</vt:lpstr>
      <vt:lpstr>Calibri</vt:lpstr>
      <vt:lpstr>Century Gothic</vt:lpstr>
      <vt:lpstr>NikoshBAN</vt:lpstr>
      <vt:lpstr>SutonnyMJ</vt:lpstr>
      <vt:lpstr>Wingdings 3</vt:lpstr>
      <vt:lpstr>Office Theme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Mominullah</dc:creator>
  <cp:lastModifiedBy>DELL</cp:lastModifiedBy>
  <cp:revision>98</cp:revision>
  <dcterms:created xsi:type="dcterms:W3CDTF">2006-08-16T00:00:00Z</dcterms:created>
  <dcterms:modified xsi:type="dcterms:W3CDTF">2020-07-07T17:00:16Z</dcterms:modified>
</cp:coreProperties>
</file>