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EC7-CD54-4D23-9B5B-A832110B698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6D38-5D04-4255-ABA5-1DF27F7CA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EC7-CD54-4D23-9B5B-A832110B698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6D38-5D04-4255-ABA5-1DF27F7CA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EC7-CD54-4D23-9B5B-A832110B698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6D38-5D04-4255-ABA5-1DF27F7CA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EC7-CD54-4D23-9B5B-A832110B698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6D38-5D04-4255-ABA5-1DF27F7CA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EC7-CD54-4D23-9B5B-A832110B698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6D38-5D04-4255-ABA5-1DF27F7CA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EC7-CD54-4D23-9B5B-A832110B698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6D38-5D04-4255-ABA5-1DF27F7CA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EC7-CD54-4D23-9B5B-A832110B698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6D38-5D04-4255-ABA5-1DF27F7CA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EC7-CD54-4D23-9B5B-A832110B698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6D38-5D04-4255-ABA5-1DF27F7CA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EC7-CD54-4D23-9B5B-A832110B698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6D38-5D04-4255-ABA5-1DF27F7CA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EC7-CD54-4D23-9B5B-A832110B698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6D38-5D04-4255-ABA5-1DF27F7CA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EC7-CD54-4D23-9B5B-A832110B698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6D38-5D04-4255-ABA5-1DF27F7CA1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8EC7-CD54-4D23-9B5B-A832110B698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D6D38-5D04-4255-ABA5-1DF27F7CA1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1</cp:revision>
  <dcterms:created xsi:type="dcterms:W3CDTF">2020-07-07T03:59:35Z</dcterms:created>
  <dcterms:modified xsi:type="dcterms:W3CDTF">2020-07-07T04:09:29Z</dcterms:modified>
</cp:coreProperties>
</file>