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9" r:id="rId3"/>
    <p:sldId id="290" r:id="rId4"/>
    <p:sldId id="288" r:id="rId5"/>
    <p:sldId id="258" r:id="rId6"/>
    <p:sldId id="287" r:id="rId7"/>
    <p:sldId id="285" r:id="rId8"/>
    <p:sldId id="266" r:id="rId9"/>
    <p:sldId id="267" r:id="rId10"/>
    <p:sldId id="286" r:id="rId11"/>
    <p:sldId id="262" r:id="rId12"/>
    <p:sldId id="260" r:id="rId13"/>
    <p:sldId id="263" r:id="rId14"/>
    <p:sldId id="259" r:id="rId15"/>
    <p:sldId id="268" r:id="rId16"/>
    <p:sldId id="271" r:id="rId17"/>
    <p:sldId id="269" r:id="rId18"/>
    <p:sldId id="270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5161" autoAdjust="0"/>
  </p:normalViewPr>
  <p:slideViewPr>
    <p:cSldViewPr>
      <p:cViewPr varScale="1">
        <p:scale>
          <a:sx n="48" d="100"/>
          <a:sy n="48" d="100"/>
        </p:scale>
        <p:origin x="132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0046-8AD5-4D5D-8128-CC2DEBDB6415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7451-A23D-47DA-879D-937141C2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0046-8AD5-4D5D-8128-CC2DEBDB6415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7451-A23D-47DA-879D-937141C2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0046-8AD5-4D5D-8128-CC2DEBDB6415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7451-A23D-47DA-879D-937141C2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0046-8AD5-4D5D-8128-CC2DEBDB6415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7451-A23D-47DA-879D-937141C2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0046-8AD5-4D5D-8128-CC2DEBDB6415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7451-A23D-47DA-879D-937141C2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0046-8AD5-4D5D-8128-CC2DEBDB6415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7451-A23D-47DA-879D-937141C2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0046-8AD5-4D5D-8128-CC2DEBDB6415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7451-A23D-47DA-879D-937141C2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0046-8AD5-4D5D-8128-CC2DEBDB6415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7451-A23D-47DA-879D-937141C2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0046-8AD5-4D5D-8128-CC2DEBDB6415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7451-A23D-47DA-879D-937141C2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0046-8AD5-4D5D-8128-CC2DEBDB6415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7451-A23D-47DA-879D-937141C2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0046-8AD5-4D5D-8128-CC2DEBDB6415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7451-A23D-47DA-879D-937141C2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0046-8AD5-4D5D-8128-CC2DEBDB6415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07451-A23D-47DA-879D-937141C2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blipFill>
            <a:blip r:embed="rId2" cstate="print">
              <a:lum bright="-10000" contrast="2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1596" y="457200"/>
            <a:ext cx="37916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1" name="Straight Connector 160"/>
          <p:cNvCxnSpPr/>
          <p:nvPr/>
        </p:nvCxnSpPr>
        <p:spPr>
          <a:xfrm>
            <a:off x="250374" y="4544182"/>
            <a:ext cx="861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228600" y="2771598"/>
            <a:ext cx="861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913328" y="3089618"/>
            <a:ext cx="7228116" cy="1198592"/>
            <a:chOff x="913328" y="3089618"/>
            <a:chExt cx="7228116" cy="1198592"/>
          </a:xfrm>
        </p:grpSpPr>
        <p:sp>
          <p:nvSpPr>
            <p:cNvPr id="164" name="TextBox 163"/>
            <p:cNvSpPr txBox="1"/>
            <p:nvPr/>
          </p:nvSpPr>
          <p:spPr>
            <a:xfrm>
              <a:off x="2796566" y="3115910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ym typeface="Symbol"/>
                </a:rPr>
                <a:t></a:t>
              </a:r>
              <a:endParaRPr lang="en-US" dirty="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913328" y="3089618"/>
              <a:ext cx="7228116" cy="1198592"/>
              <a:chOff x="913328" y="3089618"/>
              <a:chExt cx="7228116" cy="1198592"/>
            </a:xfrm>
          </p:grpSpPr>
          <p:grpSp>
            <p:nvGrpSpPr>
              <p:cNvPr id="5" name="Group 93"/>
              <p:cNvGrpSpPr/>
              <p:nvPr/>
            </p:nvGrpSpPr>
            <p:grpSpPr>
              <a:xfrm>
                <a:off x="913328" y="3141944"/>
                <a:ext cx="383460" cy="1146266"/>
                <a:chOff x="762000" y="3052920"/>
                <a:chExt cx="383460" cy="1146266"/>
              </a:xfrm>
            </p:grpSpPr>
            <p:sp>
              <p:nvSpPr>
                <p:cNvPr id="95" name="TextBox 94"/>
                <p:cNvSpPr txBox="1"/>
                <p:nvPr/>
              </p:nvSpPr>
              <p:spPr>
                <a:xfrm>
                  <a:off x="762000" y="3052920"/>
                  <a:ext cx="3810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itchFamily="2" charset="0"/>
                      <a:cs typeface="NikoshBAN" pitchFamily="2" charset="0"/>
                    </a:rPr>
                    <a:t>1</a:t>
                  </a: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764460" y="3352800"/>
                  <a:ext cx="381000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700" dirty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4000" dirty="0">
                      <a:latin typeface="NikoshBAN" pitchFamily="2" charset="0"/>
                      <a:cs typeface="NikoshBAN" pitchFamily="2" charset="0"/>
                    </a:rPr>
                    <a:t>2</a:t>
                  </a: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762000" y="3596148"/>
                  <a:ext cx="381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97"/>
              <p:cNvGrpSpPr/>
              <p:nvPr/>
            </p:nvGrpSpPr>
            <p:grpSpPr>
              <a:xfrm>
                <a:off x="1694642" y="3107996"/>
                <a:ext cx="383460" cy="1115488"/>
                <a:chOff x="762000" y="3052920"/>
                <a:chExt cx="383460" cy="1115488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762000" y="3052920"/>
                  <a:ext cx="3810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itchFamily="2" charset="0"/>
                      <a:cs typeface="NikoshBAN" pitchFamily="2" charset="0"/>
                    </a:rPr>
                    <a:t>2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64460" y="3352800"/>
                  <a:ext cx="381000" cy="81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700" dirty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4000" dirty="0">
                      <a:latin typeface="NikoshBAN" pitchFamily="2" charset="0"/>
                      <a:cs typeface="NikoshBAN" pitchFamily="2" charset="0"/>
                    </a:rPr>
                    <a:t>4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762000" y="3596148"/>
                  <a:ext cx="381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101"/>
              <p:cNvGrpSpPr/>
              <p:nvPr/>
            </p:nvGrpSpPr>
            <p:grpSpPr>
              <a:xfrm>
                <a:off x="2489300" y="3111400"/>
                <a:ext cx="383460" cy="1115488"/>
                <a:chOff x="762000" y="3052920"/>
                <a:chExt cx="383460" cy="1115488"/>
              </a:xfrm>
            </p:grpSpPr>
            <p:sp>
              <p:nvSpPr>
                <p:cNvPr id="103" name="TextBox 102"/>
                <p:cNvSpPr txBox="1"/>
                <p:nvPr/>
              </p:nvSpPr>
              <p:spPr>
                <a:xfrm>
                  <a:off x="762000" y="3052920"/>
                  <a:ext cx="3810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itchFamily="2" charset="0"/>
                      <a:cs typeface="NikoshBAN" pitchFamily="2" charset="0"/>
                    </a:rPr>
                    <a:t>3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764460" y="3352800"/>
                  <a:ext cx="381000" cy="81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700" dirty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4000" dirty="0">
                      <a:latin typeface="NikoshBAN" pitchFamily="2" charset="0"/>
                      <a:cs typeface="NikoshBAN" pitchFamily="2" charset="0"/>
                    </a:rPr>
                    <a:t>6</a:t>
                  </a:r>
                </a:p>
              </p:txBody>
            </p: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762000" y="3596148"/>
                  <a:ext cx="381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105"/>
              <p:cNvGrpSpPr/>
              <p:nvPr/>
            </p:nvGrpSpPr>
            <p:grpSpPr>
              <a:xfrm>
                <a:off x="3279158" y="3111942"/>
                <a:ext cx="383460" cy="1115488"/>
                <a:chOff x="762000" y="3052920"/>
                <a:chExt cx="383460" cy="1115488"/>
              </a:xfrm>
            </p:grpSpPr>
            <p:sp>
              <p:nvSpPr>
                <p:cNvPr id="107" name="TextBox 106"/>
                <p:cNvSpPr txBox="1"/>
                <p:nvPr/>
              </p:nvSpPr>
              <p:spPr>
                <a:xfrm>
                  <a:off x="762000" y="3052920"/>
                  <a:ext cx="3810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itchFamily="2" charset="0"/>
                      <a:cs typeface="NikoshBAN" pitchFamily="2" charset="0"/>
                    </a:rPr>
                    <a:t>4</a:t>
                  </a: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764460" y="3352800"/>
                  <a:ext cx="381000" cy="81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700" dirty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4000" dirty="0">
                      <a:latin typeface="NikoshBAN" pitchFamily="2" charset="0"/>
                      <a:cs typeface="NikoshBAN" pitchFamily="2" charset="0"/>
                    </a:rPr>
                    <a:t>8</a:t>
                  </a:r>
                </a:p>
              </p:txBody>
            </p: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62000" y="3596148"/>
                  <a:ext cx="381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09"/>
              <p:cNvGrpSpPr/>
              <p:nvPr/>
            </p:nvGrpSpPr>
            <p:grpSpPr>
              <a:xfrm>
                <a:off x="3986732" y="3089618"/>
                <a:ext cx="646500" cy="1115488"/>
                <a:chOff x="762000" y="3052920"/>
                <a:chExt cx="383460" cy="1115488"/>
              </a:xfrm>
            </p:grpSpPr>
            <p:sp>
              <p:nvSpPr>
                <p:cNvPr id="135" name="TextBox 134"/>
                <p:cNvSpPr txBox="1"/>
                <p:nvPr/>
              </p:nvSpPr>
              <p:spPr>
                <a:xfrm>
                  <a:off x="762000" y="3052920"/>
                  <a:ext cx="3810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itchFamily="2" charset="0"/>
                      <a:cs typeface="NikoshBAN" pitchFamily="2" charset="0"/>
                    </a:rPr>
                    <a:t> 5</a:t>
                  </a: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764460" y="3352800"/>
                  <a:ext cx="381000" cy="81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latin typeface="NikoshBAN" pitchFamily="2" charset="0"/>
                      <a:cs typeface="NikoshBAN" pitchFamily="2" charset="0"/>
                    </a:rPr>
                    <a:t>      </a:t>
                  </a:r>
                </a:p>
                <a:p>
                  <a:r>
                    <a:rPr lang="en-US" sz="4000" dirty="0">
                      <a:latin typeface="NikoshBAN" pitchFamily="2" charset="0"/>
                      <a:cs typeface="NikoshBAN" pitchFamily="2" charset="0"/>
                    </a:rPr>
                    <a:t>10</a:t>
                  </a:r>
                </a:p>
              </p:txBody>
            </p: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762000" y="3596148"/>
                  <a:ext cx="381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2" name="TextBox 141"/>
              <p:cNvSpPr txBox="1"/>
              <p:nvPr/>
            </p:nvSpPr>
            <p:spPr>
              <a:xfrm>
                <a:off x="4712444" y="3290714"/>
                <a:ext cx="3429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ভগ্নাংশগুলো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সমতুল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1214498" y="3152834"/>
                <a:ext cx="304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ym typeface="Symbol"/>
                  </a:rPr>
                  <a:t></a:t>
                </a:r>
                <a:endParaRPr lang="en-US" dirty="0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2005532" y="3134372"/>
                <a:ext cx="304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ym typeface="Symbol"/>
                  </a:rPr>
                  <a:t></a:t>
                </a:r>
                <a:endParaRPr lang="en-US" dirty="0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3587600" y="3097448"/>
                <a:ext cx="304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ym typeface="Symbol"/>
                  </a:rPr>
                  <a:t></a:t>
                </a:r>
                <a:endParaRPr lang="en-US" dirty="0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543906" y="4855788"/>
            <a:ext cx="80010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1" name="Group 97"/>
          <p:cNvGrpSpPr/>
          <p:nvPr/>
        </p:nvGrpSpPr>
        <p:grpSpPr>
          <a:xfrm>
            <a:off x="2598846" y="1723698"/>
            <a:ext cx="383460" cy="1115488"/>
            <a:chOff x="762000" y="3052920"/>
            <a:chExt cx="383460" cy="1115488"/>
          </a:xfrm>
        </p:grpSpPr>
        <p:sp>
          <p:nvSpPr>
            <p:cNvPr id="72" name="TextBox 71"/>
            <p:cNvSpPr txBox="1"/>
            <p:nvPr/>
          </p:nvSpPr>
          <p:spPr>
            <a:xfrm>
              <a:off x="762000" y="305292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64460" y="3352800"/>
              <a:ext cx="3810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62000" y="3596148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105"/>
          <p:cNvGrpSpPr/>
          <p:nvPr/>
        </p:nvGrpSpPr>
        <p:grpSpPr>
          <a:xfrm>
            <a:off x="6090910" y="1739450"/>
            <a:ext cx="383460" cy="1115488"/>
            <a:chOff x="762000" y="3052920"/>
            <a:chExt cx="383460" cy="1115488"/>
          </a:xfrm>
        </p:grpSpPr>
        <p:sp>
          <p:nvSpPr>
            <p:cNvPr id="80" name="TextBox 79"/>
            <p:cNvSpPr txBox="1"/>
            <p:nvPr/>
          </p:nvSpPr>
          <p:spPr>
            <a:xfrm>
              <a:off x="762000" y="305292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4460" y="3352800"/>
              <a:ext cx="3810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762000" y="3596148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381421" y="495136"/>
            <a:ext cx="8284029" cy="2372198"/>
            <a:chOff x="381421" y="495136"/>
            <a:chExt cx="8284029" cy="2372198"/>
          </a:xfrm>
        </p:grpSpPr>
        <p:grpSp>
          <p:nvGrpSpPr>
            <p:cNvPr id="2" name="Group 91"/>
            <p:cNvGrpSpPr/>
            <p:nvPr/>
          </p:nvGrpSpPr>
          <p:grpSpPr>
            <a:xfrm>
              <a:off x="381421" y="495136"/>
              <a:ext cx="8284029" cy="1403136"/>
              <a:chOff x="339217" y="432072"/>
              <a:chExt cx="8284029" cy="1403136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84287"/>
              <a:stretch>
                <a:fillRect/>
              </a:stretch>
            </p:blipFill>
            <p:spPr bwMode="auto">
              <a:xfrm>
                <a:off x="339217" y="443940"/>
                <a:ext cx="1381685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34" r="63069"/>
              <a:stretch>
                <a:fillRect/>
              </a:stretch>
            </p:blipFill>
            <p:spPr bwMode="auto">
              <a:xfrm>
                <a:off x="2022984" y="463608"/>
                <a:ext cx="1424209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1952" r="41851"/>
              <a:stretch>
                <a:fillRect/>
              </a:stretch>
            </p:blipFill>
            <p:spPr bwMode="auto">
              <a:xfrm>
                <a:off x="3747563" y="463608"/>
                <a:ext cx="1424209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2998" r="20805"/>
              <a:stretch>
                <a:fillRect/>
              </a:stretch>
            </p:blipFill>
            <p:spPr bwMode="auto">
              <a:xfrm>
                <a:off x="5502623" y="446400"/>
                <a:ext cx="1424209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4076"/>
              <a:stretch>
                <a:fillRect/>
              </a:stretch>
            </p:blipFill>
            <p:spPr bwMode="auto">
              <a:xfrm>
                <a:off x="7223005" y="432072"/>
                <a:ext cx="1400241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7" name="Group 93"/>
            <p:cNvGrpSpPr/>
            <p:nvPr/>
          </p:nvGrpSpPr>
          <p:grpSpPr>
            <a:xfrm>
              <a:off x="901264" y="1721068"/>
              <a:ext cx="383460" cy="1146266"/>
              <a:chOff x="762000" y="3052920"/>
              <a:chExt cx="383460" cy="1146266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762000" y="3052920"/>
                <a:ext cx="38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1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64460" y="3352800"/>
                <a:ext cx="381000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7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762000" y="3596148"/>
                <a:ext cx="381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101"/>
            <p:cNvGrpSpPr/>
            <p:nvPr/>
          </p:nvGrpSpPr>
          <p:grpSpPr>
            <a:xfrm>
              <a:off x="4312038" y="1692166"/>
              <a:ext cx="383460" cy="1115488"/>
              <a:chOff x="762000" y="3052920"/>
              <a:chExt cx="383460" cy="111548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762000" y="3052920"/>
                <a:ext cx="38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64460" y="3352800"/>
                <a:ext cx="381000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7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6</a:t>
                </a: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762000" y="3596148"/>
                <a:ext cx="381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109"/>
            <p:cNvGrpSpPr/>
            <p:nvPr/>
          </p:nvGrpSpPr>
          <p:grpSpPr>
            <a:xfrm>
              <a:off x="7706598" y="1723684"/>
              <a:ext cx="646500" cy="1115488"/>
              <a:chOff x="762000" y="3052920"/>
              <a:chExt cx="383460" cy="1115488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762000" y="3052920"/>
                <a:ext cx="38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5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64460" y="3352800"/>
                <a:ext cx="381000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NikoshBAN" pitchFamily="2" charset="0"/>
                    <a:cs typeface="NikoshBAN" pitchFamily="2" charset="0"/>
                  </a:rPr>
                  <a:t>      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10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762000" y="3596148"/>
                <a:ext cx="381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1613350" y="1749970"/>
              <a:ext cx="6858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NikoshBAN" pitchFamily="2" charset="0"/>
                </a:rPr>
                <a:t>=</a:t>
              </a:r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3323912" y="1734204"/>
              <a:ext cx="6858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NikoshBAN" pitchFamily="2" charset="0"/>
                </a:rPr>
                <a:t>=</a:t>
              </a:r>
            </a:p>
          </p:txBody>
        </p: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5034474" y="1718438"/>
              <a:ext cx="6858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NikoshBAN" pitchFamily="2" charset="0"/>
                </a:rPr>
                <a:t>=</a:t>
              </a:r>
            </a:p>
          </p:txBody>
        </p:sp>
        <p:sp>
          <p:nvSpPr>
            <p:cNvPr id="90" name="Text Box 7"/>
            <p:cNvSpPr txBox="1">
              <a:spLocks noChangeArrowheads="1"/>
            </p:cNvSpPr>
            <p:nvPr/>
          </p:nvSpPr>
          <p:spPr bwMode="auto">
            <a:xfrm>
              <a:off x="6745036" y="1702672"/>
              <a:ext cx="6858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NikoshBAN" pitchFamily="2" charset="0"/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8974" y="569688"/>
          <a:ext cx="6778170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9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8974" y="1636482"/>
          <a:ext cx="6778172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4460" y="2630706"/>
          <a:ext cx="6778170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93488" y="3653958"/>
          <a:ext cx="6778172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2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2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93488" y="4619154"/>
          <a:ext cx="6778170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8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8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78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726392" y="305164"/>
            <a:ext cx="383460" cy="1146266"/>
            <a:chOff x="762000" y="3052920"/>
            <a:chExt cx="383460" cy="1146266"/>
          </a:xfrm>
        </p:grpSpPr>
        <p:sp>
          <p:nvSpPr>
            <p:cNvPr id="15" name="TextBox 14"/>
            <p:cNvSpPr txBox="1"/>
            <p:nvPr/>
          </p:nvSpPr>
          <p:spPr>
            <a:xfrm>
              <a:off x="762000" y="305292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4460" y="3352800"/>
              <a:ext cx="381000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62000" y="3596148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744536" y="1418772"/>
            <a:ext cx="383460" cy="1115488"/>
            <a:chOff x="762000" y="3052920"/>
            <a:chExt cx="383460" cy="1115488"/>
          </a:xfrm>
        </p:grpSpPr>
        <p:sp>
          <p:nvSpPr>
            <p:cNvPr id="20" name="TextBox 19"/>
            <p:cNvSpPr txBox="1"/>
            <p:nvPr/>
          </p:nvSpPr>
          <p:spPr>
            <a:xfrm>
              <a:off x="762000" y="305292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4460" y="3352800"/>
              <a:ext cx="3810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62000" y="3596148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722768" y="2333252"/>
            <a:ext cx="383460" cy="1115488"/>
            <a:chOff x="762000" y="3052920"/>
            <a:chExt cx="383460" cy="1115488"/>
          </a:xfrm>
        </p:grpSpPr>
        <p:sp>
          <p:nvSpPr>
            <p:cNvPr id="24" name="TextBox 23"/>
            <p:cNvSpPr txBox="1"/>
            <p:nvPr/>
          </p:nvSpPr>
          <p:spPr>
            <a:xfrm>
              <a:off x="762000" y="305292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4460" y="3352800"/>
              <a:ext cx="3810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6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62000" y="3596148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765140" y="3402080"/>
            <a:ext cx="383460" cy="1115488"/>
            <a:chOff x="762000" y="3052920"/>
            <a:chExt cx="383460" cy="1115488"/>
          </a:xfrm>
        </p:grpSpPr>
        <p:sp>
          <p:nvSpPr>
            <p:cNvPr id="28" name="TextBox 27"/>
            <p:cNvSpPr txBox="1"/>
            <p:nvPr/>
          </p:nvSpPr>
          <p:spPr>
            <a:xfrm>
              <a:off x="762000" y="305292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4460" y="3352800"/>
              <a:ext cx="3810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62000" y="3596148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649586" y="4330994"/>
            <a:ext cx="646500" cy="1115488"/>
            <a:chOff x="762000" y="3052920"/>
            <a:chExt cx="383460" cy="1115488"/>
          </a:xfrm>
        </p:grpSpPr>
        <p:sp>
          <p:nvSpPr>
            <p:cNvPr id="33" name="TextBox 32"/>
            <p:cNvSpPr txBox="1"/>
            <p:nvPr/>
          </p:nvSpPr>
          <p:spPr>
            <a:xfrm>
              <a:off x="762000" y="305292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 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4460" y="3352800"/>
              <a:ext cx="3810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NikoshBAN" pitchFamily="2" charset="0"/>
                  <a:cs typeface="NikoshBAN" pitchFamily="2" charset="0"/>
                </a:rPr>
                <a:t>      </a:t>
              </a:r>
            </a:p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62000" y="3596148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280874" y="5459836"/>
            <a:ext cx="7228116" cy="1198592"/>
            <a:chOff x="976086" y="3500046"/>
            <a:chExt cx="7228116" cy="1198592"/>
          </a:xfrm>
        </p:grpSpPr>
        <p:grpSp>
          <p:nvGrpSpPr>
            <p:cNvPr id="37" name="Group 93"/>
            <p:cNvGrpSpPr/>
            <p:nvPr/>
          </p:nvGrpSpPr>
          <p:grpSpPr>
            <a:xfrm>
              <a:off x="976086" y="3552372"/>
              <a:ext cx="383460" cy="1146266"/>
              <a:chOff x="762000" y="3052920"/>
              <a:chExt cx="383460" cy="1146266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62000" y="3052920"/>
                <a:ext cx="38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1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64460" y="3352800"/>
                <a:ext cx="381000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7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762000" y="3596148"/>
                <a:ext cx="381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97"/>
            <p:cNvGrpSpPr/>
            <p:nvPr/>
          </p:nvGrpSpPr>
          <p:grpSpPr>
            <a:xfrm>
              <a:off x="1757400" y="3518424"/>
              <a:ext cx="383460" cy="1115488"/>
              <a:chOff x="762000" y="3052920"/>
              <a:chExt cx="383460" cy="1115488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762000" y="3052920"/>
                <a:ext cx="38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4460" y="3352800"/>
                <a:ext cx="381000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7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762000" y="3596148"/>
                <a:ext cx="381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101"/>
            <p:cNvGrpSpPr/>
            <p:nvPr/>
          </p:nvGrpSpPr>
          <p:grpSpPr>
            <a:xfrm>
              <a:off x="2552058" y="3521828"/>
              <a:ext cx="383460" cy="1115488"/>
              <a:chOff x="762000" y="3052920"/>
              <a:chExt cx="383460" cy="1115488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762000" y="3052920"/>
                <a:ext cx="38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64460" y="3352800"/>
                <a:ext cx="381000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7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6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762000" y="3596148"/>
                <a:ext cx="381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105"/>
            <p:cNvGrpSpPr/>
            <p:nvPr/>
          </p:nvGrpSpPr>
          <p:grpSpPr>
            <a:xfrm>
              <a:off x="3341916" y="3522370"/>
              <a:ext cx="383460" cy="1115488"/>
              <a:chOff x="762000" y="3052920"/>
              <a:chExt cx="383460" cy="111548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762000" y="3052920"/>
                <a:ext cx="38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64460" y="3352800"/>
                <a:ext cx="381000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7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8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762000" y="3596148"/>
                <a:ext cx="381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109"/>
            <p:cNvGrpSpPr/>
            <p:nvPr/>
          </p:nvGrpSpPr>
          <p:grpSpPr>
            <a:xfrm>
              <a:off x="4049490" y="3500046"/>
              <a:ext cx="646500" cy="1115488"/>
              <a:chOff x="762000" y="3052920"/>
              <a:chExt cx="383460" cy="1115488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762000" y="3052920"/>
                <a:ext cx="38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5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64460" y="3352800"/>
                <a:ext cx="381000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NikoshBAN" pitchFamily="2" charset="0"/>
                    <a:cs typeface="NikoshBAN" pitchFamily="2" charset="0"/>
                  </a:rPr>
                  <a:t>      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10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762000" y="3596148"/>
                <a:ext cx="381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775202" y="3701142"/>
              <a:ext cx="342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সমতুল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77256" y="3563262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ym typeface="Symbol"/>
                </a:rPr>
                <a:t>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68290" y="3544800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ym typeface="Symbol"/>
                </a:rPr>
                <a:t>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59324" y="3526338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ym typeface="Symbol"/>
                </a:rPr>
                <a:t>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50358" y="3507876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ym typeface="Symbol"/>
                </a:rPr>
                <a:t></a:t>
              </a:r>
              <a:endParaRPr lang="en-US" dirty="0"/>
            </a:p>
          </p:txBody>
        </p:sp>
      </p:grpSp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3864429" y="566950"/>
          <a:ext cx="3389085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3863924" y="1650550"/>
          <a:ext cx="3389086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3858123" y="2630706"/>
          <a:ext cx="3389085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3863982" y="3653958"/>
          <a:ext cx="3389086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3878051" y="4619154"/>
          <a:ext cx="3389085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491196" y="561536"/>
            <a:ext cx="19050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491196" y="2390336"/>
            <a:ext cx="1905000" cy="18288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3615396" y="561536"/>
            <a:ext cx="19050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3615396" y="2390336"/>
            <a:ext cx="1905000" cy="18288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663396" y="561536"/>
            <a:ext cx="19050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663396" y="2390336"/>
            <a:ext cx="1905000" cy="18288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2548596" y="2390336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" name="Line 14"/>
          <p:cNvSpPr>
            <a:spLocks noChangeShapeType="1"/>
          </p:cNvSpPr>
          <p:nvPr/>
        </p:nvSpPr>
        <p:spPr bwMode="auto">
          <a:xfrm>
            <a:off x="5672796" y="2390336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1176996" y="4142936"/>
            <a:ext cx="4379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</a:rPr>
              <a:t>1</a:t>
            </a:r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>
            <a:off x="1024596" y="4828736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1176996" y="4766824"/>
            <a:ext cx="494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</a:rPr>
              <a:t>2</a:t>
            </a:r>
          </a:p>
        </p:txBody>
      </p:sp>
      <p:sp>
        <p:nvSpPr>
          <p:cNvPr id="68" name="Line 18"/>
          <p:cNvSpPr>
            <a:spLocks noChangeShapeType="1"/>
          </p:cNvSpPr>
          <p:nvPr/>
        </p:nvSpPr>
        <p:spPr bwMode="auto">
          <a:xfrm>
            <a:off x="3615396" y="15521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4377396" y="4142936"/>
            <a:ext cx="494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</a:rPr>
              <a:t>2</a:t>
            </a:r>
          </a:p>
        </p:txBody>
      </p:sp>
      <p:sp>
        <p:nvSpPr>
          <p:cNvPr id="70" name="Line 20"/>
          <p:cNvSpPr>
            <a:spLocks noChangeShapeType="1"/>
          </p:cNvSpPr>
          <p:nvPr/>
        </p:nvSpPr>
        <p:spPr bwMode="auto">
          <a:xfrm>
            <a:off x="4224996" y="4828736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1" name="Text Box 21"/>
          <p:cNvSpPr txBox="1">
            <a:spLocks noChangeArrowheads="1"/>
          </p:cNvSpPr>
          <p:nvPr/>
        </p:nvSpPr>
        <p:spPr bwMode="auto">
          <a:xfrm>
            <a:off x="4377396" y="4766824"/>
            <a:ext cx="4539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</a:rPr>
              <a:t>4</a:t>
            </a:r>
          </a:p>
        </p:txBody>
      </p:sp>
      <p:sp>
        <p:nvSpPr>
          <p:cNvPr id="72" name="Line 22"/>
          <p:cNvSpPr>
            <a:spLocks noChangeShapeType="1"/>
          </p:cNvSpPr>
          <p:nvPr/>
        </p:nvSpPr>
        <p:spPr bwMode="auto">
          <a:xfrm>
            <a:off x="3615396" y="33047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3" name="Line 23"/>
          <p:cNvSpPr>
            <a:spLocks noChangeShapeType="1"/>
          </p:cNvSpPr>
          <p:nvPr/>
        </p:nvSpPr>
        <p:spPr bwMode="auto">
          <a:xfrm>
            <a:off x="6663396" y="11711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>
            <a:off x="6663396" y="17807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5" name="Line 25"/>
          <p:cNvSpPr>
            <a:spLocks noChangeShapeType="1"/>
          </p:cNvSpPr>
          <p:nvPr/>
        </p:nvSpPr>
        <p:spPr bwMode="auto">
          <a:xfrm>
            <a:off x="6663396" y="29999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>
            <a:off x="6663396" y="36095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7" name="Text Box 27"/>
          <p:cNvSpPr txBox="1">
            <a:spLocks noChangeArrowheads="1"/>
          </p:cNvSpPr>
          <p:nvPr/>
        </p:nvSpPr>
        <p:spPr bwMode="auto">
          <a:xfrm>
            <a:off x="7425396" y="4142936"/>
            <a:ext cx="5309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</a:rPr>
              <a:t>3</a:t>
            </a:r>
          </a:p>
        </p:txBody>
      </p:sp>
      <p:sp>
        <p:nvSpPr>
          <p:cNvPr id="78" name="Line 28"/>
          <p:cNvSpPr>
            <a:spLocks noChangeShapeType="1"/>
          </p:cNvSpPr>
          <p:nvPr/>
        </p:nvSpPr>
        <p:spPr bwMode="auto">
          <a:xfrm>
            <a:off x="7272996" y="4828736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7425396" y="4766824"/>
            <a:ext cx="5245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</a:rPr>
              <a:t>6</a:t>
            </a:r>
          </a:p>
        </p:txBody>
      </p:sp>
      <p:sp>
        <p:nvSpPr>
          <p:cNvPr id="80" name="Text Box 30"/>
          <p:cNvSpPr txBox="1">
            <a:spLocks noChangeArrowheads="1"/>
          </p:cNvSpPr>
          <p:nvPr/>
        </p:nvSpPr>
        <p:spPr bwMode="auto">
          <a:xfrm>
            <a:off x="2624796" y="4219136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/>
              <a:t>=</a:t>
            </a: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5825196" y="4219136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8" grpId="0" animBg="1"/>
      <p:bldP spid="69" grpId="0" autoUpdateAnimBg="0"/>
      <p:bldP spid="70" grpId="0" animBg="1"/>
      <p:bldP spid="71" grpId="0" autoUpdateAnimBg="0"/>
      <p:bldP spid="72" grpId="0" animBg="1"/>
      <p:bldP spid="73" grpId="0" animBg="1"/>
      <p:bldP spid="74" grpId="0" animBg="1"/>
      <p:bldP spid="75" grpId="0" animBg="1"/>
      <p:bldP spid="76" grpId="0" animBg="1"/>
      <p:bldP spid="77" grpId="0" autoUpdateAnimBg="0"/>
      <p:bldP spid="78" grpId="0" animBg="1"/>
      <p:bldP spid="79" grpId="0" autoUpdateAnimBg="0"/>
      <p:bldP spid="80" grpId="0" autoUpdateAnimBg="0"/>
      <p:bldP spid="8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505264" y="760816"/>
            <a:ext cx="19050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505264" y="2589616"/>
            <a:ext cx="1905000" cy="18288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629464" y="760816"/>
            <a:ext cx="19050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3629464" y="2589616"/>
            <a:ext cx="1905000" cy="18288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677464" y="760816"/>
            <a:ext cx="19050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677464" y="2589616"/>
            <a:ext cx="1905000" cy="18288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2562664" y="2589616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5686864" y="2589616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191064" y="4342216"/>
            <a:ext cx="4379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1038664" y="5028016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191064" y="4966104"/>
            <a:ext cx="494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3629464" y="12180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4391464" y="4342216"/>
            <a:ext cx="4539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4239064" y="5028016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4391464" y="4966104"/>
            <a:ext cx="5036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>
            <a:off x="3629464" y="35040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auto">
          <a:xfrm>
            <a:off x="3629464" y="21324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3629464" y="16752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>
            <a:off x="3629464" y="30468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>
            <a:off x="3629464" y="39612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7439464" y="4342216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7287064" y="5028016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7210864" y="4966104"/>
            <a:ext cx="7184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10</a:t>
            </a:r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>
            <a:off x="6677464" y="11418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>
            <a:off x="6677464" y="15228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>
            <a:off x="6677464" y="19038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>
            <a:off x="6677464" y="29706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" name="Line 30"/>
          <p:cNvSpPr>
            <a:spLocks noChangeShapeType="1"/>
          </p:cNvSpPr>
          <p:nvPr/>
        </p:nvSpPr>
        <p:spPr bwMode="auto">
          <a:xfrm>
            <a:off x="6677464" y="33516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2" name="Line 31"/>
          <p:cNvSpPr>
            <a:spLocks noChangeShapeType="1"/>
          </p:cNvSpPr>
          <p:nvPr/>
        </p:nvSpPr>
        <p:spPr bwMode="auto">
          <a:xfrm>
            <a:off x="6677464" y="37326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3" name="Line 32"/>
          <p:cNvSpPr>
            <a:spLocks noChangeShapeType="1"/>
          </p:cNvSpPr>
          <p:nvPr/>
        </p:nvSpPr>
        <p:spPr bwMode="auto">
          <a:xfrm>
            <a:off x="6677464" y="41136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4" name="Line 33"/>
          <p:cNvSpPr>
            <a:spLocks noChangeShapeType="1"/>
          </p:cNvSpPr>
          <p:nvPr/>
        </p:nvSpPr>
        <p:spPr bwMode="auto">
          <a:xfrm>
            <a:off x="6677464" y="22848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5" name="Text Box 37"/>
          <p:cNvSpPr txBox="1">
            <a:spLocks noChangeArrowheads="1"/>
          </p:cNvSpPr>
          <p:nvPr/>
        </p:nvSpPr>
        <p:spPr bwMode="auto">
          <a:xfrm>
            <a:off x="2715064" y="4418416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/>
              <a:t>=</a:t>
            </a:r>
          </a:p>
        </p:txBody>
      </p:sp>
      <p:sp>
        <p:nvSpPr>
          <p:cNvPr id="86" name="Text Box 38"/>
          <p:cNvSpPr txBox="1">
            <a:spLocks noChangeArrowheads="1"/>
          </p:cNvSpPr>
          <p:nvPr/>
        </p:nvSpPr>
        <p:spPr bwMode="auto">
          <a:xfrm>
            <a:off x="5839264" y="4342216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0" grpId="0" animBg="1"/>
      <p:bldP spid="41" grpId="0" autoUpdateAnimBg="0"/>
      <p:bldP spid="42" grpId="0" animBg="1"/>
      <p:bldP spid="43" grpId="0" autoUpdateAnimBg="0"/>
      <p:bldP spid="44" grpId="0" animBg="1"/>
      <p:bldP spid="45" grpId="0" animBg="1"/>
      <p:bldP spid="46" grpId="0" animBg="1"/>
      <p:bldP spid="47" grpId="0" animBg="1"/>
      <p:bldP spid="48" grpId="0" animBg="1"/>
      <p:bldP spid="49" grpId="0" autoUpdateAnimBg="0"/>
      <p:bldP spid="50" grpId="0" animBg="1"/>
      <p:bldP spid="51" grpId="0" autoUpdateAnimBg="0"/>
      <p:bldP spid="52" grpId="0" animBg="1"/>
      <p:bldP spid="53" grpId="0" animBg="1"/>
      <p:bldP spid="54" grpId="0" animBg="1"/>
      <p:bldP spid="55" grpId="0" animBg="1"/>
      <p:bldP spid="56" grpId="0" animBg="1"/>
      <p:bldP spid="82" grpId="0" animBg="1"/>
      <p:bldP spid="83" grpId="0" animBg="1"/>
      <p:bldP spid="84" grpId="0" animBg="1"/>
      <p:bldP spid="85" grpId="0" autoUpdateAnimBg="0"/>
      <p:bldP spid="8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5264" y="1310652"/>
          <a:ext cx="22098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487620" y="1307132"/>
          <a:ext cx="22098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endParaRPr lang="en-US" sz="5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endParaRPr lang="en-US" sz="5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463864" y="1323954"/>
          <a:ext cx="22098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05264" y="1308304"/>
          <a:ext cx="7366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491132" y="1308304"/>
          <a:ext cx="7366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endParaRPr lang="en-US" sz="5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endParaRPr lang="en-US" sz="5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461234" y="1326932"/>
          <a:ext cx="736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2791264" y="2222704"/>
            <a:ext cx="609600" cy="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71272" y="2208636"/>
            <a:ext cx="609600" cy="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37736" y="3047082"/>
            <a:ext cx="383460" cy="1115488"/>
            <a:chOff x="762000" y="3052920"/>
            <a:chExt cx="383460" cy="1115488"/>
          </a:xfrm>
        </p:grpSpPr>
        <p:sp>
          <p:nvSpPr>
            <p:cNvPr id="21" name="TextBox 20"/>
            <p:cNvSpPr txBox="1"/>
            <p:nvPr/>
          </p:nvSpPr>
          <p:spPr>
            <a:xfrm>
              <a:off x="762000" y="305292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4460" y="3352800"/>
              <a:ext cx="3810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62000" y="3596148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69208" y="3042700"/>
            <a:ext cx="383460" cy="1115488"/>
            <a:chOff x="762000" y="3052920"/>
            <a:chExt cx="383460" cy="1115488"/>
          </a:xfrm>
        </p:grpSpPr>
        <p:sp>
          <p:nvSpPr>
            <p:cNvPr id="25" name="TextBox 24"/>
            <p:cNvSpPr txBox="1"/>
            <p:nvPr/>
          </p:nvSpPr>
          <p:spPr>
            <a:xfrm>
              <a:off x="762000" y="305292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4460" y="3352800"/>
              <a:ext cx="3810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6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62000" y="3596148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601152" y="2955944"/>
            <a:ext cx="383460" cy="1115488"/>
            <a:chOff x="762000" y="3052920"/>
            <a:chExt cx="383460" cy="1115488"/>
          </a:xfrm>
        </p:grpSpPr>
        <p:sp>
          <p:nvSpPr>
            <p:cNvPr id="33" name="TextBox 32"/>
            <p:cNvSpPr txBox="1"/>
            <p:nvPr/>
          </p:nvSpPr>
          <p:spPr>
            <a:xfrm>
              <a:off x="762000" y="305292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4460" y="3352800"/>
              <a:ext cx="3810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9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62000" y="3596148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276628" y="4347710"/>
            <a:ext cx="5509840" cy="1149436"/>
            <a:chOff x="976086" y="3518424"/>
            <a:chExt cx="5509840" cy="1149436"/>
          </a:xfrm>
        </p:grpSpPr>
        <p:grpSp>
          <p:nvGrpSpPr>
            <p:cNvPr id="37" name="Group 93"/>
            <p:cNvGrpSpPr/>
            <p:nvPr/>
          </p:nvGrpSpPr>
          <p:grpSpPr>
            <a:xfrm>
              <a:off x="976086" y="3552372"/>
              <a:ext cx="383460" cy="1115488"/>
              <a:chOff x="762000" y="3052920"/>
              <a:chExt cx="383460" cy="1115488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62000" y="3052920"/>
                <a:ext cx="38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1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64460" y="3352800"/>
                <a:ext cx="381000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7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762000" y="3596148"/>
                <a:ext cx="381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97"/>
            <p:cNvGrpSpPr/>
            <p:nvPr/>
          </p:nvGrpSpPr>
          <p:grpSpPr>
            <a:xfrm>
              <a:off x="1757400" y="3518424"/>
              <a:ext cx="383460" cy="1115488"/>
              <a:chOff x="762000" y="3052920"/>
              <a:chExt cx="383460" cy="1115488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762000" y="3052920"/>
                <a:ext cx="38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4460" y="3352800"/>
                <a:ext cx="381000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7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6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762000" y="3596148"/>
                <a:ext cx="381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101"/>
            <p:cNvGrpSpPr/>
            <p:nvPr/>
          </p:nvGrpSpPr>
          <p:grpSpPr>
            <a:xfrm>
              <a:off x="2552058" y="3521828"/>
              <a:ext cx="383460" cy="1115488"/>
              <a:chOff x="762000" y="3052920"/>
              <a:chExt cx="383460" cy="1115488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762000" y="3052920"/>
                <a:ext cx="38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64460" y="3352800"/>
                <a:ext cx="381000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7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9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762000" y="3596148"/>
                <a:ext cx="381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3056926" y="3722976"/>
              <a:ext cx="342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সমতুল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77256" y="3563262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ym typeface="Symbol"/>
                </a:rPr>
                <a:t>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68290" y="3544800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ym typeface="Symbol"/>
                </a:rPr>
                <a:t>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 Box 104"/>
          <p:cNvSpPr txBox="1">
            <a:spLocks noChangeArrowheads="1"/>
          </p:cNvSpPr>
          <p:nvPr/>
        </p:nvSpPr>
        <p:spPr bwMode="auto">
          <a:xfrm>
            <a:off x="645944" y="4277756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aseline="300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GB" sz="4800" baseline="-25000" dirty="0">
                <a:latin typeface="NikoshBAN" pitchFamily="2" charset="0"/>
                <a:cs typeface="NikoshBAN" pitchFamily="2" charset="0"/>
              </a:rPr>
              <a:t>4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0" name="AutoShape 10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36080" y="5414896"/>
            <a:ext cx="1219200" cy="990600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AutoShape 10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70080" y="5414896"/>
            <a:ext cx="1219200" cy="990600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 baseline="30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GB" sz="3600" baseline="-2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45" name="Text Box 108"/>
          <p:cNvSpPr txBox="1">
            <a:spLocks noChangeArrowheads="1"/>
          </p:cNvSpPr>
          <p:nvPr/>
        </p:nvSpPr>
        <p:spPr bwMode="auto">
          <a:xfrm>
            <a:off x="1749088" y="5573156"/>
            <a:ext cx="5886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aseline="30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GB" sz="3600" baseline="-2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46" name="AutoShape 10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103080" y="5414896"/>
            <a:ext cx="1219200" cy="990600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7" name="Text Box 110"/>
          <p:cNvSpPr txBox="1">
            <a:spLocks noChangeArrowheads="1"/>
          </p:cNvSpPr>
          <p:nvPr/>
        </p:nvSpPr>
        <p:spPr bwMode="auto">
          <a:xfrm>
            <a:off x="4472360" y="5587224"/>
            <a:ext cx="5838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aseline="30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GB" sz="3600" baseline="-2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grpSp>
        <p:nvGrpSpPr>
          <p:cNvPr id="48" name="Group 113"/>
          <p:cNvGrpSpPr>
            <a:grpSpLocks/>
          </p:cNvGrpSpPr>
          <p:nvPr/>
        </p:nvGrpSpPr>
        <p:grpSpPr bwMode="auto">
          <a:xfrm>
            <a:off x="1072441" y="1080735"/>
            <a:ext cx="7010400" cy="3063875"/>
            <a:chOff x="682" y="226"/>
            <a:chExt cx="4416" cy="1930"/>
          </a:xfrm>
        </p:grpSpPr>
        <p:grpSp>
          <p:nvGrpSpPr>
            <p:cNvPr id="49" name="Group 114"/>
            <p:cNvGrpSpPr>
              <a:grpSpLocks/>
            </p:cNvGrpSpPr>
            <p:nvPr/>
          </p:nvGrpSpPr>
          <p:grpSpPr bwMode="auto">
            <a:xfrm>
              <a:off x="685" y="229"/>
              <a:ext cx="4400" cy="1914"/>
              <a:chOff x="0" y="0"/>
              <a:chExt cx="4400" cy="1920"/>
            </a:xfrm>
          </p:grpSpPr>
          <p:grpSp>
            <p:nvGrpSpPr>
              <p:cNvPr id="75" name="Group 115"/>
              <p:cNvGrpSpPr>
                <a:grpSpLocks/>
              </p:cNvGrpSpPr>
              <p:nvPr/>
            </p:nvGrpSpPr>
            <p:grpSpPr bwMode="auto">
              <a:xfrm>
                <a:off x="0" y="0"/>
                <a:ext cx="4400" cy="480"/>
                <a:chOff x="0" y="0"/>
                <a:chExt cx="4400" cy="480"/>
              </a:xfrm>
            </p:grpSpPr>
            <p:sp>
              <p:nvSpPr>
                <p:cNvPr id="170" name="Rectangle 1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400" cy="4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1" name="Group 11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400" cy="480"/>
                  <a:chOff x="0" y="0"/>
                  <a:chExt cx="4400" cy="480"/>
                </a:xfrm>
              </p:grpSpPr>
              <p:sp>
                <p:nvSpPr>
                  <p:cNvPr id="172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4314" cy="48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1 </a:t>
                    </a:r>
                    <a:r>
                      <a:rPr lang="en-GB" sz="2000" dirty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GB" sz="12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73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4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6" name="Group 120"/>
              <p:cNvGrpSpPr>
                <a:grpSpLocks/>
              </p:cNvGrpSpPr>
              <p:nvPr/>
            </p:nvGrpSpPr>
            <p:grpSpPr bwMode="auto">
              <a:xfrm>
                <a:off x="0" y="480"/>
                <a:ext cx="2200" cy="480"/>
                <a:chOff x="0" y="480"/>
                <a:chExt cx="2200" cy="480"/>
              </a:xfrm>
            </p:grpSpPr>
            <p:sp>
              <p:nvSpPr>
                <p:cNvPr id="166" name="Rectangle 121"/>
                <p:cNvSpPr>
                  <a:spLocks noChangeArrowheads="1"/>
                </p:cNvSpPr>
                <p:nvPr/>
              </p:nvSpPr>
              <p:spPr bwMode="auto">
                <a:xfrm>
                  <a:off x="0" y="480"/>
                  <a:ext cx="2200" cy="48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7" name="Group 122"/>
                <p:cNvGrpSpPr>
                  <a:grpSpLocks/>
                </p:cNvGrpSpPr>
                <p:nvPr/>
              </p:nvGrpSpPr>
              <p:grpSpPr bwMode="auto">
                <a:xfrm>
                  <a:off x="0" y="480"/>
                  <a:ext cx="2200" cy="480"/>
                  <a:chOff x="0" y="480"/>
                  <a:chExt cx="2200" cy="480"/>
                </a:xfrm>
              </p:grpSpPr>
              <p:sp>
                <p:nvSpPr>
                  <p:cNvPr id="168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480"/>
                    <a:ext cx="2114" cy="480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2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69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80"/>
                    <a:ext cx="22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" name="Group 125"/>
              <p:cNvGrpSpPr>
                <a:grpSpLocks/>
              </p:cNvGrpSpPr>
              <p:nvPr/>
            </p:nvGrpSpPr>
            <p:grpSpPr bwMode="auto">
              <a:xfrm>
                <a:off x="2200" y="480"/>
                <a:ext cx="2200" cy="480"/>
                <a:chOff x="2200" y="480"/>
                <a:chExt cx="2200" cy="480"/>
              </a:xfrm>
            </p:grpSpPr>
            <p:sp>
              <p:nvSpPr>
                <p:cNvPr id="162" name="Rectangle 126"/>
                <p:cNvSpPr>
                  <a:spLocks noChangeArrowheads="1"/>
                </p:cNvSpPr>
                <p:nvPr/>
              </p:nvSpPr>
              <p:spPr bwMode="auto">
                <a:xfrm>
                  <a:off x="2200" y="480"/>
                  <a:ext cx="2200" cy="48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3" name="Group 127"/>
                <p:cNvGrpSpPr>
                  <a:grpSpLocks/>
                </p:cNvGrpSpPr>
                <p:nvPr/>
              </p:nvGrpSpPr>
              <p:grpSpPr bwMode="auto">
                <a:xfrm>
                  <a:off x="2200" y="480"/>
                  <a:ext cx="2200" cy="480"/>
                  <a:chOff x="2200" y="480"/>
                  <a:chExt cx="2200" cy="480"/>
                </a:xfrm>
              </p:grpSpPr>
              <p:sp>
                <p:nvSpPr>
                  <p:cNvPr id="164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43" y="480"/>
                    <a:ext cx="2114" cy="480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2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65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80"/>
                    <a:ext cx="22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8" name="Group 130"/>
              <p:cNvGrpSpPr>
                <a:grpSpLocks/>
              </p:cNvGrpSpPr>
              <p:nvPr/>
            </p:nvGrpSpPr>
            <p:grpSpPr bwMode="auto">
              <a:xfrm>
                <a:off x="0" y="960"/>
                <a:ext cx="1100" cy="480"/>
                <a:chOff x="0" y="960"/>
                <a:chExt cx="1100" cy="480"/>
              </a:xfrm>
            </p:grpSpPr>
            <p:sp>
              <p:nvSpPr>
                <p:cNvPr id="158" name="Rectangle 131"/>
                <p:cNvSpPr>
                  <a:spLocks noChangeArrowheads="1"/>
                </p:cNvSpPr>
                <p:nvPr/>
              </p:nvSpPr>
              <p:spPr bwMode="auto">
                <a:xfrm>
                  <a:off x="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9" name="Group 132"/>
                <p:cNvGrpSpPr>
                  <a:grpSpLocks/>
                </p:cNvGrpSpPr>
                <p:nvPr/>
              </p:nvGrpSpPr>
              <p:grpSpPr bwMode="auto">
                <a:xfrm>
                  <a:off x="0" y="960"/>
                  <a:ext cx="1100" cy="480"/>
                  <a:chOff x="0" y="960"/>
                  <a:chExt cx="1100" cy="480"/>
                </a:xfrm>
              </p:grpSpPr>
              <p:sp>
                <p:nvSpPr>
                  <p:cNvPr id="160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61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9" name="Group 135"/>
              <p:cNvGrpSpPr>
                <a:grpSpLocks/>
              </p:cNvGrpSpPr>
              <p:nvPr/>
            </p:nvGrpSpPr>
            <p:grpSpPr bwMode="auto">
              <a:xfrm>
                <a:off x="1100" y="960"/>
                <a:ext cx="1100" cy="480"/>
                <a:chOff x="1100" y="960"/>
                <a:chExt cx="1100" cy="480"/>
              </a:xfrm>
            </p:grpSpPr>
            <p:sp>
              <p:nvSpPr>
                <p:cNvPr id="154" name="Rectangle 136"/>
                <p:cNvSpPr>
                  <a:spLocks noChangeArrowheads="1"/>
                </p:cNvSpPr>
                <p:nvPr/>
              </p:nvSpPr>
              <p:spPr bwMode="auto">
                <a:xfrm>
                  <a:off x="110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5" name="Group 137"/>
                <p:cNvGrpSpPr>
                  <a:grpSpLocks/>
                </p:cNvGrpSpPr>
                <p:nvPr/>
              </p:nvGrpSpPr>
              <p:grpSpPr bwMode="auto">
                <a:xfrm>
                  <a:off x="1100" y="960"/>
                  <a:ext cx="1100" cy="480"/>
                  <a:chOff x="1100" y="960"/>
                  <a:chExt cx="1100" cy="480"/>
                </a:xfrm>
              </p:grpSpPr>
              <p:sp>
                <p:nvSpPr>
                  <p:cNvPr id="156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1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57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10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0" name="Group 140"/>
              <p:cNvGrpSpPr>
                <a:grpSpLocks/>
              </p:cNvGrpSpPr>
              <p:nvPr/>
            </p:nvGrpSpPr>
            <p:grpSpPr bwMode="auto">
              <a:xfrm>
                <a:off x="2200" y="960"/>
                <a:ext cx="1100" cy="480"/>
                <a:chOff x="2200" y="960"/>
                <a:chExt cx="1100" cy="480"/>
              </a:xfrm>
            </p:grpSpPr>
            <p:sp>
              <p:nvSpPr>
                <p:cNvPr id="150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0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1" name="Group 142"/>
                <p:cNvGrpSpPr>
                  <a:grpSpLocks/>
                </p:cNvGrpSpPr>
                <p:nvPr/>
              </p:nvGrpSpPr>
              <p:grpSpPr bwMode="auto">
                <a:xfrm>
                  <a:off x="2200" y="960"/>
                  <a:ext cx="1100" cy="480"/>
                  <a:chOff x="2200" y="960"/>
                  <a:chExt cx="1100" cy="480"/>
                </a:xfrm>
              </p:grpSpPr>
              <p:sp>
                <p:nvSpPr>
                  <p:cNvPr id="152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2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2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53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1" name="Group 145"/>
              <p:cNvGrpSpPr>
                <a:grpSpLocks/>
              </p:cNvGrpSpPr>
              <p:nvPr/>
            </p:nvGrpSpPr>
            <p:grpSpPr bwMode="auto">
              <a:xfrm>
                <a:off x="3300" y="960"/>
                <a:ext cx="1100" cy="480"/>
                <a:chOff x="3300" y="960"/>
                <a:chExt cx="1100" cy="480"/>
              </a:xfrm>
            </p:grpSpPr>
            <p:sp>
              <p:nvSpPr>
                <p:cNvPr id="146" name="Rectangle 146"/>
                <p:cNvSpPr>
                  <a:spLocks noChangeArrowheads="1"/>
                </p:cNvSpPr>
                <p:nvPr/>
              </p:nvSpPr>
              <p:spPr bwMode="auto">
                <a:xfrm>
                  <a:off x="330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7" name="Group 147"/>
                <p:cNvGrpSpPr>
                  <a:grpSpLocks/>
                </p:cNvGrpSpPr>
                <p:nvPr/>
              </p:nvGrpSpPr>
              <p:grpSpPr bwMode="auto">
                <a:xfrm>
                  <a:off x="3300" y="960"/>
                  <a:ext cx="1100" cy="480"/>
                  <a:chOff x="3300" y="960"/>
                  <a:chExt cx="1100" cy="480"/>
                </a:xfrm>
              </p:grpSpPr>
              <p:sp>
                <p:nvSpPr>
                  <p:cNvPr id="148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33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49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330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" name="Group 150"/>
              <p:cNvGrpSpPr>
                <a:grpSpLocks/>
              </p:cNvGrpSpPr>
              <p:nvPr/>
            </p:nvGrpSpPr>
            <p:grpSpPr bwMode="auto">
              <a:xfrm>
                <a:off x="0" y="1440"/>
                <a:ext cx="550" cy="480"/>
                <a:chOff x="0" y="1440"/>
                <a:chExt cx="550" cy="480"/>
              </a:xfrm>
            </p:grpSpPr>
            <p:sp>
              <p:nvSpPr>
                <p:cNvPr id="142" name="Rectangle 151"/>
                <p:cNvSpPr>
                  <a:spLocks noChangeArrowheads="1"/>
                </p:cNvSpPr>
                <p:nvPr/>
              </p:nvSpPr>
              <p:spPr bwMode="auto">
                <a:xfrm>
                  <a:off x="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3" name="Group 152"/>
                <p:cNvGrpSpPr>
                  <a:grpSpLocks/>
                </p:cNvGrpSpPr>
                <p:nvPr/>
              </p:nvGrpSpPr>
              <p:grpSpPr bwMode="auto">
                <a:xfrm>
                  <a:off x="0" y="1440"/>
                  <a:ext cx="550" cy="480"/>
                  <a:chOff x="0" y="1440"/>
                  <a:chExt cx="550" cy="480"/>
                </a:xfrm>
              </p:grpSpPr>
              <p:sp>
                <p:nvSpPr>
                  <p:cNvPr id="144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45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3" name="Group 155"/>
              <p:cNvGrpSpPr>
                <a:grpSpLocks/>
              </p:cNvGrpSpPr>
              <p:nvPr/>
            </p:nvGrpSpPr>
            <p:grpSpPr bwMode="auto">
              <a:xfrm>
                <a:off x="550" y="1440"/>
                <a:ext cx="550" cy="480"/>
                <a:chOff x="550" y="1440"/>
                <a:chExt cx="550" cy="480"/>
              </a:xfrm>
            </p:grpSpPr>
            <p:sp>
              <p:nvSpPr>
                <p:cNvPr id="138" name="Rectangle 156"/>
                <p:cNvSpPr>
                  <a:spLocks noChangeArrowheads="1"/>
                </p:cNvSpPr>
                <p:nvPr/>
              </p:nvSpPr>
              <p:spPr bwMode="auto">
                <a:xfrm>
                  <a:off x="5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157"/>
                <p:cNvGrpSpPr>
                  <a:grpSpLocks/>
                </p:cNvGrpSpPr>
                <p:nvPr/>
              </p:nvGrpSpPr>
              <p:grpSpPr bwMode="auto">
                <a:xfrm>
                  <a:off x="550" y="1440"/>
                  <a:ext cx="550" cy="480"/>
                  <a:chOff x="550" y="1440"/>
                  <a:chExt cx="550" cy="480"/>
                </a:xfrm>
              </p:grpSpPr>
              <p:sp>
                <p:nvSpPr>
                  <p:cNvPr id="140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5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41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" name="Group 160"/>
              <p:cNvGrpSpPr>
                <a:grpSpLocks/>
              </p:cNvGrpSpPr>
              <p:nvPr/>
            </p:nvGrpSpPr>
            <p:grpSpPr bwMode="auto">
              <a:xfrm>
                <a:off x="1100" y="1440"/>
                <a:ext cx="550" cy="480"/>
                <a:chOff x="1100" y="1440"/>
                <a:chExt cx="550" cy="480"/>
              </a:xfrm>
            </p:grpSpPr>
            <p:sp>
              <p:nvSpPr>
                <p:cNvPr id="134" name="Rectangle 161"/>
                <p:cNvSpPr>
                  <a:spLocks noChangeArrowheads="1"/>
                </p:cNvSpPr>
                <p:nvPr/>
              </p:nvSpPr>
              <p:spPr bwMode="auto">
                <a:xfrm>
                  <a:off x="110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5" name="Group 162"/>
                <p:cNvGrpSpPr>
                  <a:grpSpLocks/>
                </p:cNvGrpSpPr>
                <p:nvPr/>
              </p:nvGrpSpPr>
              <p:grpSpPr bwMode="auto">
                <a:xfrm>
                  <a:off x="1100" y="1440"/>
                  <a:ext cx="550" cy="480"/>
                  <a:chOff x="1100" y="1440"/>
                  <a:chExt cx="550" cy="480"/>
                </a:xfrm>
              </p:grpSpPr>
              <p:sp>
                <p:nvSpPr>
                  <p:cNvPr id="136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11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37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10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5" name="Group 165"/>
              <p:cNvGrpSpPr>
                <a:grpSpLocks/>
              </p:cNvGrpSpPr>
              <p:nvPr/>
            </p:nvGrpSpPr>
            <p:grpSpPr bwMode="auto">
              <a:xfrm>
                <a:off x="1650" y="1440"/>
                <a:ext cx="550" cy="480"/>
                <a:chOff x="1650" y="1440"/>
                <a:chExt cx="550" cy="480"/>
              </a:xfrm>
            </p:grpSpPr>
            <p:sp>
              <p:nvSpPr>
                <p:cNvPr id="130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1" name="Group 167"/>
                <p:cNvGrpSpPr>
                  <a:grpSpLocks/>
                </p:cNvGrpSpPr>
                <p:nvPr/>
              </p:nvGrpSpPr>
              <p:grpSpPr bwMode="auto">
                <a:xfrm>
                  <a:off x="1650" y="1440"/>
                  <a:ext cx="550" cy="480"/>
                  <a:chOff x="1650" y="1440"/>
                  <a:chExt cx="550" cy="480"/>
                </a:xfrm>
              </p:grpSpPr>
              <p:sp>
                <p:nvSpPr>
                  <p:cNvPr id="13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16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33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6" name="Group 170"/>
              <p:cNvGrpSpPr>
                <a:grpSpLocks/>
              </p:cNvGrpSpPr>
              <p:nvPr/>
            </p:nvGrpSpPr>
            <p:grpSpPr bwMode="auto">
              <a:xfrm>
                <a:off x="2200" y="1440"/>
                <a:ext cx="550" cy="480"/>
                <a:chOff x="2200" y="1440"/>
                <a:chExt cx="550" cy="480"/>
              </a:xfrm>
            </p:grpSpPr>
            <p:sp>
              <p:nvSpPr>
                <p:cNvPr id="126" name="Rectangle 171"/>
                <p:cNvSpPr>
                  <a:spLocks noChangeArrowheads="1"/>
                </p:cNvSpPr>
                <p:nvPr/>
              </p:nvSpPr>
              <p:spPr bwMode="auto">
                <a:xfrm>
                  <a:off x="220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7" name="Group 172"/>
                <p:cNvGrpSpPr>
                  <a:grpSpLocks/>
                </p:cNvGrpSpPr>
                <p:nvPr/>
              </p:nvGrpSpPr>
              <p:grpSpPr bwMode="auto">
                <a:xfrm>
                  <a:off x="2200" y="1440"/>
                  <a:ext cx="550" cy="480"/>
                  <a:chOff x="2200" y="1440"/>
                  <a:chExt cx="550" cy="480"/>
                </a:xfrm>
              </p:grpSpPr>
              <p:sp>
                <p:nvSpPr>
                  <p:cNvPr id="128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2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29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7" name="Group 175"/>
              <p:cNvGrpSpPr>
                <a:grpSpLocks/>
              </p:cNvGrpSpPr>
              <p:nvPr/>
            </p:nvGrpSpPr>
            <p:grpSpPr bwMode="auto">
              <a:xfrm>
                <a:off x="2750" y="1440"/>
                <a:ext cx="550" cy="480"/>
                <a:chOff x="2750" y="1440"/>
                <a:chExt cx="550" cy="480"/>
              </a:xfrm>
            </p:grpSpPr>
            <p:sp>
              <p:nvSpPr>
                <p:cNvPr id="122" name="Rectangle 176"/>
                <p:cNvSpPr>
                  <a:spLocks noChangeArrowheads="1"/>
                </p:cNvSpPr>
                <p:nvPr/>
              </p:nvSpPr>
              <p:spPr bwMode="auto">
                <a:xfrm>
                  <a:off x="27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3" name="Group 177"/>
                <p:cNvGrpSpPr>
                  <a:grpSpLocks/>
                </p:cNvGrpSpPr>
                <p:nvPr/>
              </p:nvGrpSpPr>
              <p:grpSpPr bwMode="auto">
                <a:xfrm>
                  <a:off x="2750" y="1440"/>
                  <a:ext cx="550" cy="480"/>
                  <a:chOff x="2750" y="1440"/>
                  <a:chExt cx="550" cy="480"/>
                </a:xfrm>
              </p:grpSpPr>
              <p:sp>
                <p:nvSpPr>
                  <p:cNvPr id="124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7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25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7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8" name="Group 180"/>
              <p:cNvGrpSpPr>
                <a:grpSpLocks/>
              </p:cNvGrpSpPr>
              <p:nvPr/>
            </p:nvGrpSpPr>
            <p:grpSpPr bwMode="auto">
              <a:xfrm>
                <a:off x="3300" y="1440"/>
                <a:ext cx="550" cy="480"/>
                <a:chOff x="3300" y="1440"/>
                <a:chExt cx="550" cy="480"/>
              </a:xfrm>
            </p:grpSpPr>
            <p:sp>
              <p:nvSpPr>
                <p:cNvPr id="118" name="Rectangle 181"/>
                <p:cNvSpPr>
                  <a:spLocks noChangeArrowheads="1"/>
                </p:cNvSpPr>
                <p:nvPr/>
              </p:nvSpPr>
              <p:spPr bwMode="auto">
                <a:xfrm>
                  <a:off x="330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9" name="Group 182"/>
                <p:cNvGrpSpPr>
                  <a:grpSpLocks/>
                </p:cNvGrpSpPr>
                <p:nvPr/>
              </p:nvGrpSpPr>
              <p:grpSpPr bwMode="auto">
                <a:xfrm>
                  <a:off x="3300" y="1440"/>
                  <a:ext cx="550" cy="480"/>
                  <a:chOff x="3300" y="1440"/>
                  <a:chExt cx="550" cy="480"/>
                </a:xfrm>
              </p:grpSpPr>
              <p:sp>
                <p:nvSpPr>
                  <p:cNvPr id="120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33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sz="20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21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330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9" name="Group 185"/>
              <p:cNvGrpSpPr>
                <a:grpSpLocks/>
              </p:cNvGrpSpPr>
              <p:nvPr/>
            </p:nvGrpSpPr>
            <p:grpSpPr bwMode="auto">
              <a:xfrm>
                <a:off x="3850" y="1440"/>
                <a:ext cx="550" cy="480"/>
                <a:chOff x="3850" y="1440"/>
                <a:chExt cx="550" cy="480"/>
              </a:xfrm>
            </p:grpSpPr>
            <p:sp>
              <p:nvSpPr>
                <p:cNvPr id="114" name="Rectangle 186"/>
                <p:cNvSpPr>
                  <a:spLocks noChangeArrowheads="1"/>
                </p:cNvSpPr>
                <p:nvPr/>
              </p:nvSpPr>
              <p:spPr bwMode="auto">
                <a:xfrm>
                  <a:off x="38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5" name="Group 187"/>
                <p:cNvGrpSpPr>
                  <a:grpSpLocks/>
                </p:cNvGrpSpPr>
                <p:nvPr/>
              </p:nvGrpSpPr>
              <p:grpSpPr bwMode="auto">
                <a:xfrm>
                  <a:off x="3850" y="1440"/>
                  <a:ext cx="550" cy="480"/>
                  <a:chOff x="3850" y="1440"/>
                  <a:chExt cx="550" cy="480"/>
                </a:xfrm>
              </p:grpSpPr>
              <p:sp>
                <p:nvSpPr>
                  <p:cNvPr id="116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38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17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38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0" name="Group 190"/>
              <p:cNvGrpSpPr>
                <a:grpSpLocks/>
              </p:cNvGrpSpPr>
              <p:nvPr/>
            </p:nvGrpSpPr>
            <p:grpSpPr bwMode="auto">
              <a:xfrm>
                <a:off x="0" y="1920"/>
                <a:ext cx="550" cy="0"/>
                <a:chOff x="0" y="1920"/>
                <a:chExt cx="550" cy="0"/>
              </a:xfrm>
            </p:grpSpPr>
            <p:sp>
              <p:nvSpPr>
                <p:cNvPr id="112" name="Rectangle 191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Rectangle 192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193"/>
              <p:cNvGrpSpPr>
                <a:grpSpLocks/>
              </p:cNvGrpSpPr>
              <p:nvPr/>
            </p:nvGrpSpPr>
            <p:grpSpPr bwMode="auto">
              <a:xfrm>
                <a:off x="550" y="1920"/>
                <a:ext cx="550" cy="0"/>
                <a:chOff x="550" y="1920"/>
                <a:chExt cx="550" cy="0"/>
              </a:xfrm>
            </p:grpSpPr>
            <p:sp>
              <p:nvSpPr>
                <p:cNvPr id="110" name="Rectangle 194"/>
                <p:cNvSpPr>
                  <a:spLocks noChangeArrowheads="1"/>
                </p:cNvSpPr>
                <p:nvPr/>
              </p:nvSpPr>
              <p:spPr bwMode="auto">
                <a:xfrm>
                  <a:off x="5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195"/>
                <p:cNvSpPr>
                  <a:spLocks noChangeArrowheads="1"/>
                </p:cNvSpPr>
                <p:nvPr/>
              </p:nvSpPr>
              <p:spPr bwMode="auto">
                <a:xfrm>
                  <a:off x="5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96"/>
              <p:cNvGrpSpPr>
                <a:grpSpLocks/>
              </p:cNvGrpSpPr>
              <p:nvPr/>
            </p:nvGrpSpPr>
            <p:grpSpPr bwMode="auto">
              <a:xfrm>
                <a:off x="1100" y="1920"/>
                <a:ext cx="550" cy="0"/>
                <a:chOff x="1100" y="1920"/>
                <a:chExt cx="550" cy="0"/>
              </a:xfrm>
            </p:grpSpPr>
            <p:sp>
              <p:nvSpPr>
                <p:cNvPr id="108" name="Rectangle 197"/>
                <p:cNvSpPr>
                  <a:spLocks noChangeArrowheads="1"/>
                </p:cNvSpPr>
                <p:nvPr/>
              </p:nvSpPr>
              <p:spPr bwMode="auto">
                <a:xfrm>
                  <a:off x="110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98"/>
                <p:cNvSpPr>
                  <a:spLocks noChangeArrowheads="1"/>
                </p:cNvSpPr>
                <p:nvPr/>
              </p:nvSpPr>
              <p:spPr bwMode="auto">
                <a:xfrm>
                  <a:off x="110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99"/>
              <p:cNvGrpSpPr>
                <a:grpSpLocks/>
              </p:cNvGrpSpPr>
              <p:nvPr/>
            </p:nvGrpSpPr>
            <p:grpSpPr bwMode="auto">
              <a:xfrm>
                <a:off x="1650" y="1920"/>
                <a:ext cx="550" cy="0"/>
                <a:chOff x="1650" y="1920"/>
                <a:chExt cx="550" cy="0"/>
              </a:xfrm>
            </p:grpSpPr>
            <p:sp>
              <p:nvSpPr>
                <p:cNvPr id="106" name="Rectangle 200"/>
                <p:cNvSpPr>
                  <a:spLocks noChangeArrowheads="1"/>
                </p:cNvSpPr>
                <p:nvPr/>
              </p:nvSpPr>
              <p:spPr bwMode="auto">
                <a:xfrm>
                  <a:off x="16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201"/>
                <p:cNvSpPr>
                  <a:spLocks noChangeArrowheads="1"/>
                </p:cNvSpPr>
                <p:nvPr/>
              </p:nvSpPr>
              <p:spPr bwMode="auto">
                <a:xfrm>
                  <a:off x="16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202"/>
              <p:cNvGrpSpPr>
                <a:grpSpLocks/>
              </p:cNvGrpSpPr>
              <p:nvPr/>
            </p:nvGrpSpPr>
            <p:grpSpPr bwMode="auto">
              <a:xfrm>
                <a:off x="2200" y="1920"/>
                <a:ext cx="550" cy="0"/>
                <a:chOff x="2200" y="1920"/>
                <a:chExt cx="550" cy="0"/>
              </a:xfrm>
            </p:grpSpPr>
            <p:sp>
              <p:nvSpPr>
                <p:cNvPr id="104" name="Rectangle 203"/>
                <p:cNvSpPr>
                  <a:spLocks noChangeArrowheads="1"/>
                </p:cNvSpPr>
                <p:nvPr/>
              </p:nvSpPr>
              <p:spPr bwMode="auto">
                <a:xfrm>
                  <a:off x="220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204"/>
                <p:cNvSpPr>
                  <a:spLocks noChangeArrowheads="1"/>
                </p:cNvSpPr>
                <p:nvPr/>
              </p:nvSpPr>
              <p:spPr bwMode="auto">
                <a:xfrm>
                  <a:off x="220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205"/>
              <p:cNvGrpSpPr>
                <a:grpSpLocks/>
              </p:cNvGrpSpPr>
              <p:nvPr/>
            </p:nvGrpSpPr>
            <p:grpSpPr bwMode="auto">
              <a:xfrm>
                <a:off x="2750" y="1920"/>
                <a:ext cx="550" cy="0"/>
                <a:chOff x="2750" y="1920"/>
                <a:chExt cx="550" cy="0"/>
              </a:xfrm>
            </p:grpSpPr>
            <p:sp>
              <p:nvSpPr>
                <p:cNvPr id="102" name="Rectangle 206"/>
                <p:cNvSpPr>
                  <a:spLocks noChangeArrowheads="1"/>
                </p:cNvSpPr>
                <p:nvPr/>
              </p:nvSpPr>
              <p:spPr bwMode="auto">
                <a:xfrm>
                  <a:off x="27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207"/>
                <p:cNvSpPr>
                  <a:spLocks noChangeArrowheads="1"/>
                </p:cNvSpPr>
                <p:nvPr/>
              </p:nvSpPr>
              <p:spPr bwMode="auto">
                <a:xfrm>
                  <a:off x="27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208"/>
              <p:cNvGrpSpPr>
                <a:grpSpLocks/>
              </p:cNvGrpSpPr>
              <p:nvPr/>
            </p:nvGrpSpPr>
            <p:grpSpPr bwMode="auto">
              <a:xfrm>
                <a:off x="3300" y="1920"/>
                <a:ext cx="550" cy="0"/>
                <a:chOff x="3300" y="1920"/>
                <a:chExt cx="550" cy="0"/>
              </a:xfrm>
            </p:grpSpPr>
            <p:sp>
              <p:nvSpPr>
                <p:cNvPr id="100" name="Rectangle 209"/>
                <p:cNvSpPr>
                  <a:spLocks noChangeArrowheads="1"/>
                </p:cNvSpPr>
                <p:nvPr/>
              </p:nvSpPr>
              <p:spPr bwMode="auto">
                <a:xfrm>
                  <a:off x="330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210"/>
                <p:cNvSpPr>
                  <a:spLocks noChangeArrowheads="1"/>
                </p:cNvSpPr>
                <p:nvPr/>
              </p:nvSpPr>
              <p:spPr bwMode="auto">
                <a:xfrm>
                  <a:off x="330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211"/>
              <p:cNvGrpSpPr>
                <a:grpSpLocks/>
              </p:cNvGrpSpPr>
              <p:nvPr/>
            </p:nvGrpSpPr>
            <p:grpSpPr bwMode="auto">
              <a:xfrm>
                <a:off x="3850" y="1920"/>
                <a:ext cx="550" cy="0"/>
                <a:chOff x="3850" y="1920"/>
                <a:chExt cx="550" cy="0"/>
              </a:xfrm>
            </p:grpSpPr>
            <p:sp>
              <p:nvSpPr>
                <p:cNvPr id="98" name="Rectangle 212"/>
                <p:cNvSpPr>
                  <a:spLocks noChangeArrowheads="1"/>
                </p:cNvSpPr>
                <p:nvPr/>
              </p:nvSpPr>
              <p:spPr bwMode="auto">
                <a:xfrm>
                  <a:off x="38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0" name="Rectangle 214"/>
            <p:cNvSpPr>
              <a:spLocks noChangeArrowheads="1"/>
            </p:cNvSpPr>
            <p:nvPr/>
          </p:nvSpPr>
          <p:spPr bwMode="auto">
            <a:xfrm>
              <a:off x="682" y="226"/>
              <a:ext cx="4406" cy="192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15"/>
            <p:cNvSpPr>
              <a:spLocks noChangeShapeType="1"/>
            </p:cNvSpPr>
            <p:nvPr/>
          </p:nvSpPr>
          <p:spPr bwMode="auto">
            <a:xfrm>
              <a:off x="2890" y="706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16"/>
            <p:cNvSpPr>
              <a:spLocks noChangeShapeType="1"/>
            </p:cNvSpPr>
            <p:nvPr/>
          </p:nvSpPr>
          <p:spPr bwMode="auto">
            <a:xfrm>
              <a:off x="682" y="70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17"/>
            <p:cNvSpPr>
              <a:spLocks noChangeShapeType="1"/>
            </p:cNvSpPr>
            <p:nvPr/>
          </p:nvSpPr>
          <p:spPr bwMode="auto">
            <a:xfrm>
              <a:off x="682" y="118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18"/>
            <p:cNvSpPr>
              <a:spLocks noChangeShapeType="1"/>
            </p:cNvSpPr>
            <p:nvPr/>
          </p:nvSpPr>
          <p:spPr bwMode="auto">
            <a:xfrm>
              <a:off x="682" y="166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19"/>
            <p:cNvSpPr>
              <a:spLocks noChangeShapeType="1"/>
            </p:cNvSpPr>
            <p:nvPr/>
          </p:nvSpPr>
          <p:spPr bwMode="auto">
            <a:xfrm>
              <a:off x="682" y="214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20"/>
            <p:cNvSpPr>
              <a:spLocks noChangeShapeType="1"/>
            </p:cNvSpPr>
            <p:nvPr/>
          </p:nvSpPr>
          <p:spPr bwMode="auto">
            <a:xfrm>
              <a:off x="1235" y="1666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21"/>
            <p:cNvSpPr>
              <a:spLocks noChangeShapeType="1"/>
            </p:cNvSpPr>
            <p:nvPr/>
          </p:nvSpPr>
          <p:spPr bwMode="auto">
            <a:xfrm>
              <a:off x="1785" y="1665"/>
              <a:ext cx="0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22"/>
            <p:cNvSpPr>
              <a:spLocks noChangeShapeType="1"/>
            </p:cNvSpPr>
            <p:nvPr/>
          </p:nvSpPr>
          <p:spPr bwMode="auto">
            <a:xfrm>
              <a:off x="1785" y="1192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23"/>
            <p:cNvSpPr>
              <a:spLocks noChangeShapeType="1"/>
            </p:cNvSpPr>
            <p:nvPr/>
          </p:nvSpPr>
          <p:spPr bwMode="auto">
            <a:xfrm>
              <a:off x="2335" y="1665"/>
              <a:ext cx="0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24"/>
            <p:cNvSpPr>
              <a:spLocks noChangeShapeType="1"/>
            </p:cNvSpPr>
            <p:nvPr/>
          </p:nvSpPr>
          <p:spPr bwMode="auto">
            <a:xfrm>
              <a:off x="3435" y="1665"/>
              <a:ext cx="0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25"/>
            <p:cNvSpPr>
              <a:spLocks noChangeShapeType="1"/>
            </p:cNvSpPr>
            <p:nvPr/>
          </p:nvSpPr>
          <p:spPr bwMode="auto">
            <a:xfrm>
              <a:off x="3985" y="1669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26"/>
            <p:cNvSpPr>
              <a:spLocks noChangeShapeType="1"/>
            </p:cNvSpPr>
            <p:nvPr/>
          </p:nvSpPr>
          <p:spPr bwMode="auto">
            <a:xfrm>
              <a:off x="4535" y="1669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27"/>
            <p:cNvSpPr>
              <a:spLocks noChangeShapeType="1"/>
            </p:cNvSpPr>
            <p:nvPr/>
          </p:nvSpPr>
          <p:spPr bwMode="auto">
            <a:xfrm>
              <a:off x="3985" y="1192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28"/>
            <p:cNvSpPr>
              <a:spLocks noChangeShapeType="1"/>
            </p:cNvSpPr>
            <p:nvPr/>
          </p:nvSpPr>
          <p:spPr bwMode="auto">
            <a:xfrm flipH="1">
              <a:off x="682" y="229"/>
              <a:ext cx="3" cy="19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229"/>
            <p:cNvSpPr>
              <a:spLocks noChangeShapeType="1"/>
            </p:cNvSpPr>
            <p:nvPr/>
          </p:nvSpPr>
          <p:spPr bwMode="auto">
            <a:xfrm>
              <a:off x="5085" y="235"/>
              <a:ext cx="3" cy="19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" name="Line 230"/>
          <p:cNvSpPr>
            <a:spLocks noChangeShapeType="1"/>
          </p:cNvSpPr>
          <p:nvPr/>
        </p:nvSpPr>
        <p:spPr bwMode="auto">
          <a:xfrm>
            <a:off x="2825260" y="3170814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" name="Text Box 104"/>
          <p:cNvSpPr txBox="1">
            <a:spLocks noChangeArrowheads="1"/>
          </p:cNvSpPr>
          <p:nvPr/>
        </p:nvSpPr>
        <p:spPr bwMode="auto">
          <a:xfrm>
            <a:off x="409136" y="132472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242668" y="868684"/>
            <a:ext cx="861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smiley_md_wh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19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838200"/>
            <a:ext cx="7447873" cy="333937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hardEdg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11500" b="1" cap="none" spc="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  <a:p>
            <a:pPr algn="ctr"/>
            <a:r>
              <a:rPr lang="en-US" sz="9600" b="1" dirty="0" err="1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9600" b="1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9600" b="1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9600" b="1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9600" b="1" cap="none" spc="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utoShape 10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53314" y="5342208"/>
            <a:ext cx="1219200" cy="990600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 baseline="30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GB" sz="3600" baseline="-2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40" name="AutoShape 10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601264" y="5342208"/>
            <a:ext cx="1219200" cy="990600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41" name="Text Box 109"/>
          <p:cNvSpPr txBox="1">
            <a:spLocks noChangeArrowheads="1"/>
          </p:cNvSpPr>
          <p:nvPr/>
        </p:nvSpPr>
        <p:spPr bwMode="auto">
          <a:xfrm>
            <a:off x="6906064" y="5460612"/>
            <a:ext cx="56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aseline="30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GB" sz="3600" baseline="-2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grpSp>
        <p:nvGrpSpPr>
          <p:cNvPr id="46" name="Group 230"/>
          <p:cNvGrpSpPr>
            <a:grpSpLocks/>
          </p:cNvGrpSpPr>
          <p:nvPr/>
        </p:nvGrpSpPr>
        <p:grpSpPr bwMode="auto">
          <a:xfrm>
            <a:off x="1419664" y="5342208"/>
            <a:ext cx="1219200" cy="990600"/>
            <a:chOff x="912" y="3216"/>
            <a:chExt cx="768" cy="624"/>
          </a:xfrm>
        </p:grpSpPr>
        <p:sp>
          <p:nvSpPr>
            <p:cNvPr id="47" name="AutoShape 10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912" y="3216"/>
              <a:ext cx="768" cy="624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sp>
          <p:nvSpPr>
            <p:cNvPr id="48" name="Text Box 111"/>
            <p:cNvSpPr txBox="1">
              <a:spLocks noChangeArrowheads="1"/>
            </p:cNvSpPr>
            <p:nvPr/>
          </p:nvSpPr>
          <p:spPr bwMode="auto">
            <a:xfrm>
              <a:off x="1056" y="3360"/>
              <a:ext cx="37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aseline="30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en-GB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GB" sz="3600" baseline="-25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</p:grpSp>
      <p:grpSp>
        <p:nvGrpSpPr>
          <p:cNvPr id="49" name="Group 113"/>
          <p:cNvGrpSpPr>
            <a:grpSpLocks/>
          </p:cNvGrpSpPr>
          <p:nvPr/>
        </p:nvGrpSpPr>
        <p:grpSpPr bwMode="auto">
          <a:xfrm>
            <a:off x="1096473" y="1063727"/>
            <a:ext cx="7010400" cy="3063875"/>
            <a:chOff x="682" y="226"/>
            <a:chExt cx="4416" cy="1930"/>
          </a:xfrm>
        </p:grpSpPr>
        <p:grpSp>
          <p:nvGrpSpPr>
            <p:cNvPr id="50" name="Group 114"/>
            <p:cNvGrpSpPr>
              <a:grpSpLocks/>
            </p:cNvGrpSpPr>
            <p:nvPr/>
          </p:nvGrpSpPr>
          <p:grpSpPr bwMode="auto">
            <a:xfrm>
              <a:off x="685" y="229"/>
              <a:ext cx="4400" cy="1914"/>
              <a:chOff x="0" y="0"/>
              <a:chExt cx="4400" cy="1920"/>
            </a:xfrm>
          </p:grpSpPr>
          <p:grpSp>
            <p:nvGrpSpPr>
              <p:cNvPr id="76" name="Group 115"/>
              <p:cNvGrpSpPr>
                <a:grpSpLocks/>
              </p:cNvGrpSpPr>
              <p:nvPr/>
            </p:nvGrpSpPr>
            <p:grpSpPr bwMode="auto">
              <a:xfrm>
                <a:off x="0" y="0"/>
                <a:ext cx="4400" cy="480"/>
                <a:chOff x="0" y="0"/>
                <a:chExt cx="4400" cy="480"/>
              </a:xfrm>
            </p:grpSpPr>
            <p:sp>
              <p:nvSpPr>
                <p:cNvPr id="171" name="Rectangle 1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400" cy="4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2" name="Group 11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400" cy="480"/>
                  <a:chOff x="0" y="0"/>
                  <a:chExt cx="4400" cy="480"/>
                </a:xfrm>
              </p:grpSpPr>
              <p:sp>
                <p:nvSpPr>
                  <p:cNvPr id="173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4314" cy="48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1 </a:t>
                    </a:r>
                    <a:r>
                      <a:rPr lang="en-GB" sz="2800" dirty="0" err="1">
                        <a:latin typeface="NikoshBAN" pitchFamily="2" charset="0"/>
                        <a:cs typeface="NikoshBAN" pitchFamily="2" charset="0"/>
                      </a:rPr>
                      <a:t>অংশ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74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4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" name="Group 120"/>
              <p:cNvGrpSpPr>
                <a:grpSpLocks/>
              </p:cNvGrpSpPr>
              <p:nvPr/>
            </p:nvGrpSpPr>
            <p:grpSpPr bwMode="auto">
              <a:xfrm>
                <a:off x="0" y="480"/>
                <a:ext cx="2200" cy="480"/>
                <a:chOff x="0" y="480"/>
                <a:chExt cx="2200" cy="480"/>
              </a:xfrm>
            </p:grpSpPr>
            <p:sp>
              <p:nvSpPr>
                <p:cNvPr id="167" name="Rectangle 121"/>
                <p:cNvSpPr>
                  <a:spLocks noChangeArrowheads="1"/>
                </p:cNvSpPr>
                <p:nvPr/>
              </p:nvSpPr>
              <p:spPr bwMode="auto">
                <a:xfrm>
                  <a:off x="0" y="480"/>
                  <a:ext cx="2200" cy="48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8" name="Group 122"/>
                <p:cNvGrpSpPr>
                  <a:grpSpLocks/>
                </p:cNvGrpSpPr>
                <p:nvPr/>
              </p:nvGrpSpPr>
              <p:grpSpPr bwMode="auto">
                <a:xfrm>
                  <a:off x="0" y="480"/>
                  <a:ext cx="2200" cy="480"/>
                  <a:chOff x="0" y="480"/>
                  <a:chExt cx="2200" cy="480"/>
                </a:xfrm>
              </p:grpSpPr>
              <p:sp>
                <p:nvSpPr>
                  <p:cNvPr id="169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480"/>
                    <a:ext cx="2114" cy="480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2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70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80"/>
                    <a:ext cx="22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8" name="Group 125"/>
              <p:cNvGrpSpPr>
                <a:grpSpLocks/>
              </p:cNvGrpSpPr>
              <p:nvPr/>
            </p:nvGrpSpPr>
            <p:grpSpPr bwMode="auto">
              <a:xfrm>
                <a:off x="2200" y="480"/>
                <a:ext cx="2200" cy="480"/>
                <a:chOff x="2200" y="480"/>
                <a:chExt cx="2200" cy="480"/>
              </a:xfrm>
            </p:grpSpPr>
            <p:sp>
              <p:nvSpPr>
                <p:cNvPr id="163" name="Rectangle 126"/>
                <p:cNvSpPr>
                  <a:spLocks noChangeArrowheads="1"/>
                </p:cNvSpPr>
                <p:nvPr/>
              </p:nvSpPr>
              <p:spPr bwMode="auto">
                <a:xfrm>
                  <a:off x="2200" y="480"/>
                  <a:ext cx="2200" cy="48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4" name="Group 127"/>
                <p:cNvGrpSpPr>
                  <a:grpSpLocks/>
                </p:cNvGrpSpPr>
                <p:nvPr/>
              </p:nvGrpSpPr>
              <p:grpSpPr bwMode="auto">
                <a:xfrm>
                  <a:off x="2200" y="480"/>
                  <a:ext cx="2200" cy="480"/>
                  <a:chOff x="2200" y="480"/>
                  <a:chExt cx="2200" cy="480"/>
                </a:xfrm>
              </p:grpSpPr>
              <p:sp>
                <p:nvSpPr>
                  <p:cNvPr id="165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43" y="480"/>
                    <a:ext cx="2114" cy="480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2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66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80"/>
                    <a:ext cx="22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9" name="Group 130"/>
              <p:cNvGrpSpPr>
                <a:grpSpLocks/>
              </p:cNvGrpSpPr>
              <p:nvPr/>
            </p:nvGrpSpPr>
            <p:grpSpPr bwMode="auto">
              <a:xfrm>
                <a:off x="0" y="960"/>
                <a:ext cx="1100" cy="480"/>
                <a:chOff x="0" y="960"/>
                <a:chExt cx="1100" cy="480"/>
              </a:xfrm>
            </p:grpSpPr>
            <p:sp>
              <p:nvSpPr>
                <p:cNvPr id="159" name="Rectangle 131"/>
                <p:cNvSpPr>
                  <a:spLocks noChangeArrowheads="1"/>
                </p:cNvSpPr>
                <p:nvPr/>
              </p:nvSpPr>
              <p:spPr bwMode="auto">
                <a:xfrm>
                  <a:off x="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0" name="Group 132"/>
                <p:cNvGrpSpPr>
                  <a:grpSpLocks/>
                </p:cNvGrpSpPr>
                <p:nvPr/>
              </p:nvGrpSpPr>
              <p:grpSpPr bwMode="auto">
                <a:xfrm>
                  <a:off x="0" y="960"/>
                  <a:ext cx="1100" cy="480"/>
                  <a:chOff x="0" y="960"/>
                  <a:chExt cx="1100" cy="480"/>
                </a:xfrm>
              </p:grpSpPr>
              <p:sp>
                <p:nvSpPr>
                  <p:cNvPr id="16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62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0" name="Group 135"/>
              <p:cNvGrpSpPr>
                <a:grpSpLocks/>
              </p:cNvGrpSpPr>
              <p:nvPr/>
            </p:nvGrpSpPr>
            <p:grpSpPr bwMode="auto">
              <a:xfrm>
                <a:off x="1100" y="960"/>
                <a:ext cx="1100" cy="480"/>
                <a:chOff x="1100" y="960"/>
                <a:chExt cx="1100" cy="480"/>
              </a:xfrm>
            </p:grpSpPr>
            <p:sp>
              <p:nvSpPr>
                <p:cNvPr id="155" name="Rectangle 136"/>
                <p:cNvSpPr>
                  <a:spLocks noChangeArrowheads="1"/>
                </p:cNvSpPr>
                <p:nvPr/>
              </p:nvSpPr>
              <p:spPr bwMode="auto">
                <a:xfrm>
                  <a:off x="110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6" name="Group 137"/>
                <p:cNvGrpSpPr>
                  <a:grpSpLocks/>
                </p:cNvGrpSpPr>
                <p:nvPr/>
              </p:nvGrpSpPr>
              <p:grpSpPr bwMode="auto">
                <a:xfrm>
                  <a:off x="1100" y="960"/>
                  <a:ext cx="1100" cy="480"/>
                  <a:chOff x="1100" y="960"/>
                  <a:chExt cx="1100" cy="480"/>
                </a:xfrm>
              </p:grpSpPr>
              <p:sp>
                <p:nvSpPr>
                  <p:cNvPr id="157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1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58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10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1" name="Group 140"/>
              <p:cNvGrpSpPr>
                <a:grpSpLocks/>
              </p:cNvGrpSpPr>
              <p:nvPr/>
            </p:nvGrpSpPr>
            <p:grpSpPr bwMode="auto">
              <a:xfrm>
                <a:off x="2200" y="960"/>
                <a:ext cx="1100" cy="480"/>
                <a:chOff x="2200" y="960"/>
                <a:chExt cx="1100" cy="480"/>
              </a:xfrm>
            </p:grpSpPr>
            <p:sp>
              <p:nvSpPr>
                <p:cNvPr id="151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0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2" name="Group 142"/>
                <p:cNvGrpSpPr>
                  <a:grpSpLocks/>
                </p:cNvGrpSpPr>
                <p:nvPr/>
              </p:nvGrpSpPr>
              <p:grpSpPr bwMode="auto">
                <a:xfrm>
                  <a:off x="2200" y="960"/>
                  <a:ext cx="1100" cy="480"/>
                  <a:chOff x="2200" y="960"/>
                  <a:chExt cx="1100" cy="480"/>
                </a:xfrm>
              </p:grpSpPr>
              <p:sp>
                <p:nvSpPr>
                  <p:cNvPr id="153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2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54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" name="Group 145"/>
              <p:cNvGrpSpPr>
                <a:grpSpLocks/>
              </p:cNvGrpSpPr>
              <p:nvPr/>
            </p:nvGrpSpPr>
            <p:grpSpPr bwMode="auto">
              <a:xfrm>
                <a:off x="3300" y="960"/>
                <a:ext cx="1100" cy="480"/>
                <a:chOff x="3300" y="960"/>
                <a:chExt cx="1100" cy="480"/>
              </a:xfrm>
            </p:grpSpPr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330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8" name="Group 147"/>
                <p:cNvGrpSpPr>
                  <a:grpSpLocks/>
                </p:cNvGrpSpPr>
                <p:nvPr/>
              </p:nvGrpSpPr>
              <p:grpSpPr bwMode="auto">
                <a:xfrm>
                  <a:off x="3300" y="960"/>
                  <a:ext cx="1100" cy="480"/>
                  <a:chOff x="3300" y="960"/>
                  <a:chExt cx="1100" cy="480"/>
                </a:xfrm>
              </p:grpSpPr>
              <p:sp>
                <p:nvSpPr>
                  <p:cNvPr id="149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33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50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330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3" name="Group 150"/>
              <p:cNvGrpSpPr>
                <a:grpSpLocks/>
              </p:cNvGrpSpPr>
              <p:nvPr/>
            </p:nvGrpSpPr>
            <p:grpSpPr bwMode="auto">
              <a:xfrm>
                <a:off x="0" y="1440"/>
                <a:ext cx="550" cy="480"/>
                <a:chOff x="0" y="1440"/>
                <a:chExt cx="550" cy="480"/>
              </a:xfrm>
            </p:grpSpPr>
            <p:sp>
              <p:nvSpPr>
                <p:cNvPr id="143" name="Rectangle 151"/>
                <p:cNvSpPr>
                  <a:spLocks noChangeArrowheads="1"/>
                </p:cNvSpPr>
                <p:nvPr/>
              </p:nvSpPr>
              <p:spPr bwMode="auto">
                <a:xfrm>
                  <a:off x="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4" name="Group 152"/>
                <p:cNvGrpSpPr>
                  <a:grpSpLocks/>
                </p:cNvGrpSpPr>
                <p:nvPr/>
              </p:nvGrpSpPr>
              <p:grpSpPr bwMode="auto">
                <a:xfrm>
                  <a:off x="0" y="1440"/>
                  <a:ext cx="550" cy="480"/>
                  <a:chOff x="0" y="1440"/>
                  <a:chExt cx="550" cy="480"/>
                </a:xfrm>
              </p:grpSpPr>
              <p:sp>
                <p:nvSpPr>
                  <p:cNvPr id="145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2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46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" name="Group 155"/>
              <p:cNvGrpSpPr>
                <a:grpSpLocks/>
              </p:cNvGrpSpPr>
              <p:nvPr/>
            </p:nvGrpSpPr>
            <p:grpSpPr bwMode="auto">
              <a:xfrm>
                <a:off x="550" y="1440"/>
                <a:ext cx="550" cy="480"/>
                <a:chOff x="550" y="1440"/>
                <a:chExt cx="550" cy="480"/>
              </a:xfrm>
            </p:grpSpPr>
            <p:sp>
              <p:nvSpPr>
                <p:cNvPr id="139" name="Rectangle 156"/>
                <p:cNvSpPr>
                  <a:spLocks noChangeArrowheads="1"/>
                </p:cNvSpPr>
                <p:nvPr/>
              </p:nvSpPr>
              <p:spPr bwMode="auto">
                <a:xfrm>
                  <a:off x="5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0" name="Group 157"/>
                <p:cNvGrpSpPr>
                  <a:grpSpLocks/>
                </p:cNvGrpSpPr>
                <p:nvPr/>
              </p:nvGrpSpPr>
              <p:grpSpPr bwMode="auto">
                <a:xfrm>
                  <a:off x="550" y="1440"/>
                  <a:ext cx="550" cy="480"/>
                  <a:chOff x="550" y="1440"/>
                  <a:chExt cx="550" cy="480"/>
                </a:xfrm>
              </p:grpSpPr>
              <p:sp>
                <p:nvSpPr>
                  <p:cNvPr id="141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5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42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5" name="Group 160"/>
              <p:cNvGrpSpPr>
                <a:grpSpLocks/>
              </p:cNvGrpSpPr>
              <p:nvPr/>
            </p:nvGrpSpPr>
            <p:grpSpPr bwMode="auto">
              <a:xfrm>
                <a:off x="1100" y="1440"/>
                <a:ext cx="550" cy="480"/>
                <a:chOff x="1100" y="1440"/>
                <a:chExt cx="550" cy="480"/>
              </a:xfrm>
            </p:grpSpPr>
            <p:sp>
              <p:nvSpPr>
                <p:cNvPr id="135" name="Rectangle 161"/>
                <p:cNvSpPr>
                  <a:spLocks noChangeArrowheads="1"/>
                </p:cNvSpPr>
                <p:nvPr/>
              </p:nvSpPr>
              <p:spPr bwMode="auto">
                <a:xfrm>
                  <a:off x="110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6" name="Group 162"/>
                <p:cNvGrpSpPr>
                  <a:grpSpLocks/>
                </p:cNvGrpSpPr>
                <p:nvPr/>
              </p:nvGrpSpPr>
              <p:grpSpPr bwMode="auto">
                <a:xfrm>
                  <a:off x="1100" y="1440"/>
                  <a:ext cx="550" cy="480"/>
                  <a:chOff x="1100" y="1440"/>
                  <a:chExt cx="550" cy="480"/>
                </a:xfrm>
              </p:grpSpPr>
              <p:sp>
                <p:nvSpPr>
                  <p:cNvPr id="137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11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38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10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6" name="Group 165"/>
              <p:cNvGrpSpPr>
                <a:grpSpLocks/>
              </p:cNvGrpSpPr>
              <p:nvPr/>
            </p:nvGrpSpPr>
            <p:grpSpPr bwMode="auto">
              <a:xfrm>
                <a:off x="1650" y="1440"/>
                <a:ext cx="550" cy="480"/>
                <a:chOff x="1650" y="1440"/>
                <a:chExt cx="550" cy="480"/>
              </a:xfrm>
            </p:grpSpPr>
            <p:sp>
              <p:nvSpPr>
                <p:cNvPr id="131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2" name="Group 167"/>
                <p:cNvGrpSpPr>
                  <a:grpSpLocks/>
                </p:cNvGrpSpPr>
                <p:nvPr/>
              </p:nvGrpSpPr>
              <p:grpSpPr bwMode="auto">
                <a:xfrm>
                  <a:off x="1650" y="1440"/>
                  <a:ext cx="550" cy="480"/>
                  <a:chOff x="1650" y="1440"/>
                  <a:chExt cx="550" cy="480"/>
                </a:xfrm>
              </p:grpSpPr>
              <p:sp>
                <p:nvSpPr>
                  <p:cNvPr id="13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16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34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7" name="Group 170"/>
              <p:cNvGrpSpPr>
                <a:grpSpLocks/>
              </p:cNvGrpSpPr>
              <p:nvPr/>
            </p:nvGrpSpPr>
            <p:grpSpPr bwMode="auto">
              <a:xfrm>
                <a:off x="2200" y="1440"/>
                <a:ext cx="550" cy="480"/>
                <a:chOff x="2200" y="1440"/>
                <a:chExt cx="550" cy="480"/>
              </a:xfrm>
            </p:grpSpPr>
            <p:sp>
              <p:nvSpPr>
                <p:cNvPr id="127" name="Rectangle 171"/>
                <p:cNvSpPr>
                  <a:spLocks noChangeArrowheads="1"/>
                </p:cNvSpPr>
                <p:nvPr/>
              </p:nvSpPr>
              <p:spPr bwMode="auto">
                <a:xfrm>
                  <a:off x="220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172"/>
                <p:cNvGrpSpPr>
                  <a:grpSpLocks/>
                </p:cNvGrpSpPr>
                <p:nvPr/>
              </p:nvGrpSpPr>
              <p:grpSpPr bwMode="auto">
                <a:xfrm>
                  <a:off x="2200" y="1440"/>
                  <a:ext cx="550" cy="480"/>
                  <a:chOff x="2200" y="1440"/>
                  <a:chExt cx="550" cy="480"/>
                </a:xfrm>
              </p:grpSpPr>
              <p:sp>
                <p:nvSpPr>
                  <p:cNvPr id="129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2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2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30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8" name="Group 175"/>
              <p:cNvGrpSpPr>
                <a:grpSpLocks/>
              </p:cNvGrpSpPr>
              <p:nvPr/>
            </p:nvGrpSpPr>
            <p:grpSpPr bwMode="auto">
              <a:xfrm>
                <a:off x="2750" y="1440"/>
                <a:ext cx="550" cy="480"/>
                <a:chOff x="2750" y="1440"/>
                <a:chExt cx="550" cy="480"/>
              </a:xfrm>
            </p:grpSpPr>
            <p:sp>
              <p:nvSpPr>
                <p:cNvPr id="123" name="Rectangle 176"/>
                <p:cNvSpPr>
                  <a:spLocks noChangeArrowheads="1"/>
                </p:cNvSpPr>
                <p:nvPr/>
              </p:nvSpPr>
              <p:spPr bwMode="auto">
                <a:xfrm>
                  <a:off x="27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4" name="Group 177"/>
                <p:cNvGrpSpPr>
                  <a:grpSpLocks/>
                </p:cNvGrpSpPr>
                <p:nvPr/>
              </p:nvGrpSpPr>
              <p:grpSpPr bwMode="auto">
                <a:xfrm>
                  <a:off x="2750" y="1440"/>
                  <a:ext cx="550" cy="480"/>
                  <a:chOff x="2750" y="1440"/>
                  <a:chExt cx="550" cy="480"/>
                </a:xfrm>
              </p:grpSpPr>
              <p:sp>
                <p:nvSpPr>
                  <p:cNvPr id="125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7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26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7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9" name="Group 180"/>
              <p:cNvGrpSpPr>
                <a:grpSpLocks/>
              </p:cNvGrpSpPr>
              <p:nvPr/>
            </p:nvGrpSpPr>
            <p:grpSpPr bwMode="auto">
              <a:xfrm>
                <a:off x="3300" y="1440"/>
                <a:ext cx="550" cy="480"/>
                <a:chOff x="3300" y="1440"/>
                <a:chExt cx="550" cy="480"/>
              </a:xfrm>
            </p:grpSpPr>
            <p:sp>
              <p:nvSpPr>
                <p:cNvPr id="119" name="Rectangle 181"/>
                <p:cNvSpPr>
                  <a:spLocks noChangeArrowheads="1"/>
                </p:cNvSpPr>
                <p:nvPr/>
              </p:nvSpPr>
              <p:spPr bwMode="auto">
                <a:xfrm>
                  <a:off x="330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0" name="Group 182"/>
                <p:cNvGrpSpPr>
                  <a:grpSpLocks/>
                </p:cNvGrpSpPr>
                <p:nvPr/>
              </p:nvGrpSpPr>
              <p:grpSpPr bwMode="auto">
                <a:xfrm>
                  <a:off x="3300" y="1440"/>
                  <a:ext cx="550" cy="480"/>
                  <a:chOff x="3300" y="1440"/>
                  <a:chExt cx="550" cy="480"/>
                </a:xfrm>
              </p:grpSpPr>
              <p:sp>
                <p:nvSpPr>
                  <p:cNvPr id="121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33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22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330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0" name="Group 185"/>
              <p:cNvGrpSpPr>
                <a:grpSpLocks/>
              </p:cNvGrpSpPr>
              <p:nvPr/>
            </p:nvGrpSpPr>
            <p:grpSpPr bwMode="auto">
              <a:xfrm>
                <a:off x="3850" y="1440"/>
                <a:ext cx="550" cy="480"/>
                <a:chOff x="3850" y="1440"/>
                <a:chExt cx="550" cy="480"/>
              </a:xfrm>
            </p:grpSpPr>
            <p:sp>
              <p:nvSpPr>
                <p:cNvPr id="115" name="Rectangle 186"/>
                <p:cNvSpPr>
                  <a:spLocks noChangeArrowheads="1"/>
                </p:cNvSpPr>
                <p:nvPr/>
              </p:nvSpPr>
              <p:spPr bwMode="auto">
                <a:xfrm>
                  <a:off x="38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6" name="Group 187"/>
                <p:cNvGrpSpPr>
                  <a:grpSpLocks/>
                </p:cNvGrpSpPr>
                <p:nvPr/>
              </p:nvGrpSpPr>
              <p:grpSpPr bwMode="auto">
                <a:xfrm>
                  <a:off x="3850" y="1440"/>
                  <a:ext cx="550" cy="480"/>
                  <a:chOff x="3850" y="1440"/>
                  <a:chExt cx="550" cy="480"/>
                </a:xfrm>
              </p:grpSpPr>
              <p:sp>
                <p:nvSpPr>
                  <p:cNvPr id="117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38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18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38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1" name="Group 190"/>
              <p:cNvGrpSpPr>
                <a:grpSpLocks/>
              </p:cNvGrpSpPr>
              <p:nvPr/>
            </p:nvGrpSpPr>
            <p:grpSpPr bwMode="auto">
              <a:xfrm>
                <a:off x="0" y="1920"/>
                <a:ext cx="550" cy="0"/>
                <a:chOff x="0" y="1920"/>
                <a:chExt cx="550" cy="0"/>
              </a:xfrm>
            </p:grpSpPr>
            <p:sp>
              <p:nvSpPr>
                <p:cNvPr id="113" name="Rectangle 191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Rectangle 192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93"/>
              <p:cNvGrpSpPr>
                <a:grpSpLocks/>
              </p:cNvGrpSpPr>
              <p:nvPr/>
            </p:nvGrpSpPr>
            <p:grpSpPr bwMode="auto">
              <a:xfrm>
                <a:off x="550" y="1920"/>
                <a:ext cx="550" cy="0"/>
                <a:chOff x="550" y="1920"/>
                <a:chExt cx="550" cy="0"/>
              </a:xfrm>
            </p:grpSpPr>
            <p:sp>
              <p:nvSpPr>
                <p:cNvPr id="111" name="Rectangle 194"/>
                <p:cNvSpPr>
                  <a:spLocks noChangeArrowheads="1"/>
                </p:cNvSpPr>
                <p:nvPr/>
              </p:nvSpPr>
              <p:spPr bwMode="auto">
                <a:xfrm>
                  <a:off x="5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195"/>
                <p:cNvSpPr>
                  <a:spLocks noChangeArrowheads="1"/>
                </p:cNvSpPr>
                <p:nvPr/>
              </p:nvSpPr>
              <p:spPr bwMode="auto">
                <a:xfrm>
                  <a:off x="5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96"/>
              <p:cNvGrpSpPr>
                <a:grpSpLocks/>
              </p:cNvGrpSpPr>
              <p:nvPr/>
            </p:nvGrpSpPr>
            <p:grpSpPr bwMode="auto">
              <a:xfrm>
                <a:off x="1100" y="1920"/>
                <a:ext cx="550" cy="0"/>
                <a:chOff x="1100" y="1920"/>
                <a:chExt cx="550" cy="0"/>
              </a:xfrm>
            </p:grpSpPr>
            <p:sp>
              <p:nvSpPr>
                <p:cNvPr id="109" name="Rectangle 197"/>
                <p:cNvSpPr>
                  <a:spLocks noChangeArrowheads="1"/>
                </p:cNvSpPr>
                <p:nvPr/>
              </p:nvSpPr>
              <p:spPr bwMode="auto">
                <a:xfrm>
                  <a:off x="110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198"/>
                <p:cNvSpPr>
                  <a:spLocks noChangeArrowheads="1"/>
                </p:cNvSpPr>
                <p:nvPr/>
              </p:nvSpPr>
              <p:spPr bwMode="auto">
                <a:xfrm>
                  <a:off x="110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199"/>
              <p:cNvGrpSpPr>
                <a:grpSpLocks/>
              </p:cNvGrpSpPr>
              <p:nvPr/>
            </p:nvGrpSpPr>
            <p:grpSpPr bwMode="auto">
              <a:xfrm>
                <a:off x="1650" y="1920"/>
                <a:ext cx="550" cy="0"/>
                <a:chOff x="1650" y="1920"/>
                <a:chExt cx="550" cy="0"/>
              </a:xfrm>
            </p:grpSpPr>
            <p:sp>
              <p:nvSpPr>
                <p:cNvPr id="107" name="Rectangle 200"/>
                <p:cNvSpPr>
                  <a:spLocks noChangeArrowheads="1"/>
                </p:cNvSpPr>
                <p:nvPr/>
              </p:nvSpPr>
              <p:spPr bwMode="auto">
                <a:xfrm>
                  <a:off x="16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201"/>
                <p:cNvSpPr>
                  <a:spLocks noChangeArrowheads="1"/>
                </p:cNvSpPr>
                <p:nvPr/>
              </p:nvSpPr>
              <p:spPr bwMode="auto">
                <a:xfrm>
                  <a:off x="16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202"/>
              <p:cNvGrpSpPr>
                <a:grpSpLocks/>
              </p:cNvGrpSpPr>
              <p:nvPr/>
            </p:nvGrpSpPr>
            <p:grpSpPr bwMode="auto">
              <a:xfrm>
                <a:off x="2200" y="1920"/>
                <a:ext cx="550" cy="0"/>
                <a:chOff x="2200" y="1920"/>
                <a:chExt cx="550" cy="0"/>
              </a:xfrm>
            </p:grpSpPr>
            <p:sp>
              <p:nvSpPr>
                <p:cNvPr id="105" name="Rectangle 203"/>
                <p:cNvSpPr>
                  <a:spLocks noChangeArrowheads="1"/>
                </p:cNvSpPr>
                <p:nvPr/>
              </p:nvSpPr>
              <p:spPr bwMode="auto">
                <a:xfrm>
                  <a:off x="220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Rectangle 204"/>
                <p:cNvSpPr>
                  <a:spLocks noChangeArrowheads="1"/>
                </p:cNvSpPr>
                <p:nvPr/>
              </p:nvSpPr>
              <p:spPr bwMode="auto">
                <a:xfrm>
                  <a:off x="220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205"/>
              <p:cNvGrpSpPr>
                <a:grpSpLocks/>
              </p:cNvGrpSpPr>
              <p:nvPr/>
            </p:nvGrpSpPr>
            <p:grpSpPr bwMode="auto">
              <a:xfrm>
                <a:off x="2750" y="1920"/>
                <a:ext cx="550" cy="0"/>
                <a:chOff x="2750" y="1920"/>
                <a:chExt cx="550" cy="0"/>
              </a:xfrm>
            </p:grpSpPr>
            <p:sp>
              <p:nvSpPr>
                <p:cNvPr id="103" name="Rectangle 206"/>
                <p:cNvSpPr>
                  <a:spLocks noChangeArrowheads="1"/>
                </p:cNvSpPr>
                <p:nvPr/>
              </p:nvSpPr>
              <p:spPr bwMode="auto">
                <a:xfrm>
                  <a:off x="27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207"/>
                <p:cNvSpPr>
                  <a:spLocks noChangeArrowheads="1"/>
                </p:cNvSpPr>
                <p:nvPr/>
              </p:nvSpPr>
              <p:spPr bwMode="auto">
                <a:xfrm>
                  <a:off x="27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208"/>
              <p:cNvGrpSpPr>
                <a:grpSpLocks/>
              </p:cNvGrpSpPr>
              <p:nvPr/>
            </p:nvGrpSpPr>
            <p:grpSpPr bwMode="auto">
              <a:xfrm>
                <a:off x="3300" y="1920"/>
                <a:ext cx="550" cy="0"/>
                <a:chOff x="3300" y="1920"/>
                <a:chExt cx="550" cy="0"/>
              </a:xfrm>
            </p:grpSpPr>
            <p:sp>
              <p:nvSpPr>
                <p:cNvPr id="101" name="Rectangle 209"/>
                <p:cNvSpPr>
                  <a:spLocks noChangeArrowheads="1"/>
                </p:cNvSpPr>
                <p:nvPr/>
              </p:nvSpPr>
              <p:spPr bwMode="auto">
                <a:xfrm>
                  <a:off x="330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Rectangle 210"/>
                <p:cNvSpPr>
                  <a:spLocks noChangeArrowheads="1"/>
                </p:cNvSpPr>
                <p:nvPr/>
              </p:nvSpPr>
              <p:spPr bwMode="auto">
                <a:xfrm>
                  <a:off x="330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211"/>
              <p:cNvGrpSpPr>
                <a:grpSpLocks/>
              </p:cNvGrpSpPr>
              <p:nvPr/>
            </p:nvGrpSpPr>
            <p:grpSpPr bwMode="auto">
              <a:xfrm>
                <a:off x="3850" y="1920"/>
                <a:ext cx="550" cy="0"/>
                <a:chOff x="3850" y="1920"/>
                <a:chExt cx="550" cy="0"/>
              </a:xfrm>
            </p:grpSpPr>
            <p:sp>
              <p:nvSpPr>
                <p:cNvPr id="99" name="Rectangle 212"/>
                <p:cNvSpPr>
                  <a:spLocks noChangeArrowheads="1"/>
                </p:cNvSpPr>
                <p:nvPr/>
              </p:nvSpPr>
              <p:spPr bwMode="auto">
                <a:xfrm>
                  <a:off x="38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" name="Rectangle 214"/>
            <p:cNvSpPr>
              <a:spLocks noChangeArrowheads="1"/>
            </p:cNvSpPr>
            <p:nvPr/>
          </p:nvSpPr>
          <p:spPr bwMode="auto">
            <a:xfrm>
              <a:off x="682" y="226"/>
              <a:ext cx="4406" cy="192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15"/>
            <p:cNvSpPr>
              <a:spLocks noChangeShapeType="1"/>
            </p:cNvSpPr>
            <p:nvPr/>
          </p:nvSpPr>
          <p:spPr bwMode="auto">
            <a:xfrm>
              <a:off x="2890" y="706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16"/>
            <p:cNvSpPr>
              <a:spLocks noChangeShapeType="1"/>
            </p:cNvSpPr>
            <p:nvPr/>
          </p:nvSpPr>
          <p:spPr bwMode="auto">
            <a:xfrm>
              <a:off x="682" y="70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17"/>
            <p:cNvSpPr>
              <a:spLocks noChangeShapeType="1"/>
            </p:cNvSpPr>
            <p:nvPr/>
          </p:nvSpPr>
          <p:spPr bwMode="auto">
            <a:xfrm>
              <a:off x="682" y="118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18"/>
            <p:cNvSpPr>
              <a:spLocks noChangeShapeType="1"/>
            </p:cNvSpPr>
            <p:nvPr/>
          </p:nvSpPr>
          <p:spPr bwMode="auto">
            <a:xfrm>
              <a:off x="682" y="166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19"/>
            <p:cNvSpPr>
              <a:spLocks noChangeShapeType="1"/>
            </p:cNvSpPr>
            <p:nvPr/>
          </p:nvSpPr>
          <p:spPr bwMode="auto">
            <a:xfrm>
              <a:off x="682" y="214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20"/>
            <p:cNvSpPr>
              <a:spLocks noChangeShapeType="1"/>
            </p:cNvSpPr>
            <p:nvPr/>
          </p:nvSpPr>
          <p:spPr bwMode="auto">
            <a:xfrm>
              <a:off x="1235" y="1666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21"/>
            <p:cNvSpPr>
              <a:spLocks noChangeShapeType="1"/>
            </p:cNvSpPr>
            <p:nvPr/>
          </p:nvSpPr>
          <p:spPr bwMode="auto">
            <a:xfrm>
              <a:off x="1785" y="1665"/>
              <a:ext cx="0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22"/>
            <p:cNvSpPr>
              <a:spLocks noChangeShapeType="1"/>
            </p:cNvSpPr>
            <p:nvPr/>
          </p:nvSpPr>
          <p:spPr bwMode="auto">
            <a:xfrm>
              <a:off x="1785" y="1192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23"/>
            <p:cNvSpPr>
              <a:spLocks noChangeShapeType="1"/>
            </p:cNvSpPr>
            <p:nvPr/>
          </p:nvSpPr>
          <p:spPr bwMode="auto">
            <a:xfrm>
              <a:off x="2335" y="1665"/>
              <a:ext cx="0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24"/>
            <p:cNvSpPr>
              <a:spLocks noChangeShapeType="1"/>
            </p:cNvSpPr>
            <p:nvPr/>
          </p:nvSpPr>
          <p:spPr bwMode="auto">
            <a:xfrm>
              <a:off x="3435" y="1665"/>
              <a:ext cx="0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25"/>
            <p:cNvSpPr>
              <a:spLocks noChangeShapeType="1"/>
            </p:cNvSpPr>
            <p:nvPr/>
          </p:nvSpPr>
          <p:spPr bwMode="auto">
            <a:xfrm>
              <a:off x="3985" y="1669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26"/>
            <p:cNvSpPr>
              <a:spLocks noChangeShapeType="1"/>
            </p:cNvSpPr>
            <p:nvPr/>
          </p:nvSpPr>
          <p:spPr bwMode="auto">
            <a:xfrm>
              <a:off x="4535" y="1669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27"/>
            <p:cNvSpPr>
              <a:spLocks noChangeShapeType="1"/>
            </p:cNvSpPr>
            <p:nvPr/>
          </p:nvSpPr>
          <p:spPr bwMode="auto">
            <a:xfrm>
              <a:off x="3985" y="1192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228"/>
            <p:cNvSpPr>
              <a:spLocks noChangeShapeType="1"/>
            </p:cNvSpPr>
            <p:nvPr/>
          </p:nvSpPr>
          <p:spPr bwMode="auto">
            <a:xfrm flipH="1">
              <a:off x="682" y="229"/>
              <a:ext cx="3" cy="19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229"/>
            <p:cNvSpPr>
              <a:spLocks noChangeShapeType="1"/>
            </p:cNvSpPr>
            <p:nvPr/>
          </p:nvSpPr>
          <p:spPr bwMode="auto">
            <a:xfrm>
              <a:off x="5085" y="235"/>
              <a:ext cx="3" cy="19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aseline="30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GB" sz="4800" baseline="-25000" dirty="0">
                <a:latin typeface="NikoshBAN" pitchFamily="2" charset="0"/>
                <a:cs typeface="NikoshBAN" pitchFamily="2" charset="0"/>
              </a:rPr>
              <a:t>৮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6" name="Text Box 104"/>
          <p:cNvSpPr txBox="1">
            <a:spLocks noChangeArrowheads="1"/>
          </p:cNvSpPr>
          <p:nvPr/>
        </p:nvSpPr>
        <p:spPr bwMode="auto">
          <a:xfrm>
            <a:off x="409136" y="132472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7" name="Straight Connector 176"/>
          <p:cNvCxnSpPr/>
          <p:nvPr/>
        </p:nvCxnSpPr>
        <p:spPr>
          <a:xfrm>
            <a:off x="228600" y="882752"/>
            <a:ext cx="861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Animalbump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37941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465408"/>
            <a:ext cx="7447873" cy="333937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hardEdg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11500" b="1" cap="none" spc="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  <a:p>
            <a:pPr algn="ctr"/>
            <a:r>
              <a:rPr lang="en-US" sz="9600" b="1" dirty="0" err="1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9600" b="1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9600" b="1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9600" b="1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9600" b="1" cap="none" spc="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371472" y="5309376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343400" y="4732608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9332" y="928468"/>
            <a:ext cx="1905000" cy="1828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9332" y="2757268"/>
            <a:ext cx="1905000" cy="1828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43532" y="928468"/>
            <a:ext cx="1905000" cy="1828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43532" y="2757268"/>
            <a:ext cx="1905000" cy="1828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91532" y="928468"/>
            <a:ext cx="1905000" cy="1828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91532" y="2757268"/>
            <a:ext cx="1905000" cy="1828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576732" y="2757268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700932" y="2757268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05132" y="4509868"/>
            <a:ext cx="4379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052732" y="5195668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205132" y="5133756"/>
            <a:ext cx="494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43532" y="191906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405532" y="4495800"/>
            <a:ext cx="494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253132" y="5223804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405532" y="5133756"/>
            <a:ext cx="4539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643532" y="367166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691532" y="153806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691532" y="214766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6691532" y="336686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6691532" y="397646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453532" y="4509868"/>
            <a:ext cx="5309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7301132" y="5195668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453532" y="5091552"/>
            <a:ext cx="5245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52932" y="4586068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/>
              <a:t>=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853332" y="4586068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/>
              <a:t>=</a:t>
            </a:r>
          </a:p>
        </p:txBody>
      </p:sp>
      <p:sp>
        <p:nvSpPr>
          <p:cNvPr id="29" name="Text Box 104"/>
          <p:cNvSpPr txBox="1">
            <a:spLocks noChangeArrowheads="1"/>
          </p:cNvSpPr>
          <p:nvPr/>
        </p:nvSpPr>
        <p:spPr bwMode="auto">
          <a:xfrm>
            <a:off x="493544" y="213527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err="1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 Box 104"/>
          <p:cNvSpPr txBox="1">
            <a:spLocks noChangeArrowheads="1"/>
          </p:cNvSpPr>
          <p:nvPr/>
        </p:nvSpPr>
        <p:spPr bwMode="auto">
          <a:xfrm>
            <a:off x="505264" y="5742038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28600" y="728004"/>
            <a:ext cx="861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26" grpId="0" autoUpdateAnimBg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6A4DD-0A12-452E-BB00-928687699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557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7393748" y="4786532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29332" y="540434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3400" y="971836"/>
            <a:ext cx="1905000" cy="1828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2800636"/>
            <a:ext cx="1905000" cy="1828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57600" y="971836"/>
            <a:ext cx="1905000" cy="1828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7600" y="2800636"/>
            <a:ext cx="1905000" cy="1828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05600" y="971836"/>
            <a:ext cx="1905000" cy="1828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705600" y="2800636"/>
            <a:ext cx="1905000" cy="1828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590800" y="2800636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715000" y="2800636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19200" y="4553236"/>
            <a:ext cx="4379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066800" y="5239036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219200" y="5177124"/>
            <a:ext cx="494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14290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419600" y="4553236"/>
            <a:ext cx="4539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267200" y="5239036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419600" y="5177124"/>
            <a:ext cx="5036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657600" y="37150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657600" y="23434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3657600" y="18862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3657600" y="32578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3657600" y="41722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467600" y="4553236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7315200" y="5239036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239000" y="5188803"/>
            <a:ext cx="7184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10</a:t>
            </a: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705600" y="13528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705600" y="17338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705600" y="21148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705600" y="31816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6705600" y="35626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6705600" y="39436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6705600" y="43246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6705600" y="24958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743200" y="4629436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/>
              <a:t>=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5867400" y="4553236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/>
              <a:t>=</a:t>
            </a:r>
          </a:p>
        </p:txBody>
      </p:sp>
      <p:sp>
        <p:nvSpPr>
          <p:cNvPr id="37" name="Text Box 104"/>
          <p:cNvSpPr txBox="1">
            <a:spLocks noChangeArrowheads="1"/>
          </p:cNvSpPr>
          <p:nvPr/>
        </p:nvSpPr>
        <p:spPr bwMode="auto">
          <a:xfrm>
            <a:off x="493544" y="213527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err="1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 Box 104"/>
          <p:cNvSpPr txBox="1">
            <a:spLocks noChangeArrowheads="1"/>
          </p:cNvSpPr>
          <p:nvPr/>
        </p:nvSpPr>
        <p:spPr bwMode="auto">
          <a:xfrm>
            <a:off x="491196" y="5882234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228600" y="728004"/>
            <a:ext cx="861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4" grpId="0" autoUpdateAnimBg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1566" y="212834"/>
            <a:ext cx="7585730" cy="186204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hardEdg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err="1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cap="none" spc="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cap="none" spc="0" dirty="0" err="1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banner_greta_math.gif"/>
          <p:cNvPicPr>
            <a:picLocks noChangeAspect="1"/>
          </p:cNvPicPr>
          <p:nvPr/>
        </p:nvPicPr>
        <p:blipFill>
          <a:blip r:embed="rId2" cstate="print"/>
          <a:srcRect l="4307" r="5220" b="15145"/>
          <a:stretch>
            <a:fillRect/>
          </a:stretch>
        </p:blipFill>
        <p:spPr>
          <a:xfrm>
            <a:off x="503463" y="1387366"/>
            <a:ext cx="8199103" cy="5213132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6BFF02-95A1-4BEB-B4ED-AD5709E73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F375DD-B5D4-482E-90A1-0C2D0551DB3E}"/>
              </a:ext>
            </a:extLst>
          </p:cNvPr>
          <p:cNvSpPr txBox="1"/>
          <p:nvPr/>
        </p:nvSpPr>
        <p:spPr>
          <a:xfrm>
            <a:off x="533400" y="2033713"/>
            <a:ext cx="7192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r>
              <a:rPr lang="bn-BD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endParaRPr lang="bn-BD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DF522-8153-4D8D-8416-B131BCEC0A99}"/>
              </a:ext>
            </a:extLst>
          </p:cNvPr>
          <p:cNvSpPr txBox="1"/>
          <p:nvPr/>
        </p:nvSpPr>
        <p:spPr>
          <a:xfrm>
            <a:off x="2136283" y="838200"/>
            <a:ext cx="487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accent4">
                    <a:lumMod val="50000"/>
                  </a:schemeClr>
                </a:solidFill>
              </a:rPr>
              <a:t>পাঠ পরিচিতি</a:t>
            </a:r>
            <a:endParaRPr lang="en-US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5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7068" y="212834"/>
            <a:ext cx="8718332" cy="6400800"/>
          </a:xfrm>
          <a:prstGeom prst="rect">
            <a:avLst/>
          </a:prstGeom>
          <a:blipFill>
            <a:blip r:embed="rId3" cstate="print">
              <a:lum contrast="1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0610" y="395050"/>
            <a:ext cx="5215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NikoshBAN" pitchFamily="2" charset="0"/>
              </a:rPr>
              <a:t>GAME</a:t>
            </a:r>
            <a:endParaRPr lang="en-US" sz="115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38400" y="17430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4307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9698" y="4545728"/>
            <a:ext cx="20101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Exit from game: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Press: Esc</a:t>
            </a:r>
          </a:p>
          <a:p>
            <a:r>
              <a:rPr lang="en-US" sz="2000" dirty="0">
                <a:solidFill>
                  <a:schemeClr val="bg1"/>
                </a:solidFill>
              </a:rPr>
              <a:t>down arrow key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Select quit</a:t>
            </a:r>
          </a:p>
          <a:p>
            <a:r>
              <a:rPr lang="en-US" sz="2000" dirty="0">
                <a:solidFill>
                  <a:schemeClr val="bg1"/>
                </a:solidFill>
              </a:rPr>
              <a:t>Enter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4556125" y="5603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3200400" y="1851076"/>
            <a:ext cx="5020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latin typeface="NikoshBAN" pitchFamily="2" charset="0"/>
              </a:rPr>
              <a:t>1</a:t>
            </a:r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>
            <a:off x="2971800" y="2841676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99" name="Text Box 6"/>
          <p:cNvSpPr txBox="1">
            <a:spLocks noChangeArrowheads="1"/>
          </p:cNvSpPr>
          <p:nvPr/>
        </p:nvSpPr>
        <p:spPr bwMode="auto">
          <a:xfrm>
            <a:off x="3200400" y="2765476"/>
            <a:ext cx="57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latin typeface="NikoshBAN" pitchFamily="2" charset="0"/>
              </a:rPr>
              <a:t>2</a:t>
            </a: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4343400" y="2232076"/>
            <a:ext cx="6655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>
                <a:latin typeface="NikoshBAN" pitchFamily="2" charset="0"/>
              </a:rPr>
              <a:t>=</a:t>
            </a:r>
          </a:p>
        </p:txBody>
      </p:sp>
      <p:sp>
        <p:nvSpPr>
          <p:cNvPr id="101" name="Text Box 8"/>
          <p:cNvSpPr txBox="1">
            <a:spLocks noChangeArrowheads="1"/>
          </p:cNvSpPr>
          <p:nvPr/>
        </p:nvSpPr>
        <p:spPr bwMode="auto">
          <a:xfrm>
            <a:off x="4937125" y="24257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02" name="Text Box 9"/>
          <p:cNvSpPr txBox="1">
            <a:spLocks noChangeArrowheads="1"/>
          </p:cNvSpPr>
          <p:nvPr/>
        </p:nvSpPr>
        <p:spPr bwMode="auto">
          <a:xfrm>
            <a:off x="5486400" y="1851076"/>
            <a:ext cx="57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>
                <a:latin typeface="NikoshBAN" pitchFamily="2" charset="0"/>
              </a:rPr>
              <a:t>2</a:t>
            </a:r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>
            <a:off x="5257800" y="2841676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/>
        </p:nvSpPr>
        <p:spPr bwMode="auto">
          <a:xfrm>
            <a:off x="5486400" y="2765476"/>
            <a:ext cx="5212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latin typeface="NikoshBAN" pitchFamily="2" charset="0"/>
              </a:rPr>
              <a:t>4</a:t>
            </a:r>
          </a:p>
        </p:txBody>
      </p:sp>
      <p:sp>
        <p:nvSpPr>
          <p:cNvPr id="105" name="Oval 12"/>
          <p:cNvSpPr>
            <a:spLocks noChangeArrowheads="1"/>
          </p:cNvSpPr>
          <p:nvPr/>
        </p:nvSpPr>
        <p:spPr bwMode="auto">
          <a:xfrm>
            <a:off x="609600" y="1927276"/>
            <a:ext cx="1981200" cy="1905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NikoshBAN" pitchFamily="2" charset="0"/>
            </a:endParaRPr>
          </a:p>
        </p:txBody>
      </p:sp>
      <p:sp>
        <p:nvSpPr>
          <p:cNvPr id="106" name="Oval 13"/>
          <p:cNvSpPr>
            <a:spLocks noChangeArrowheads="1"/>
          </p:cNvSpPr>
          <p:nvPr/>
        </p:nvSpPr>
        <p:spPr bwMode="auto">
          <a:xfrm>
            <a:off x="6705600" y="1918718"/>
            <a:ext cx="1828800" cy="1905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07" name="Line 14"/>
          <p:cNvSpPr>
            <a:spLocks noChangeShapeType="1"/>
          </p:cNvSpPr>
          <p:nvPr/>
        </p:nvSpPr>
        <p:spPr bwMode="auto">
          <a:xfrm>
            <a:off x="1600200" y="1927276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>
            <a:off x="7620000" y="1922464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09" name="Text Box 20"/>
          <p:cNvSpPr txBox="1">
            <a:spLocks noChangeArrowheads="1"/>
          </p:cNvSpPr>
          <p:nvPr/>
        </p:nvSpPr>
        <p:spPr bwMode="auto">
          <a:xfrm>
            <a:off x="4251325" y="32639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10" name="Text Box 21"/>
          <p:cNvSpPr txBox="1">
            <a:spLocks noChangeArrowheads="1"/>
          </p:cNvSpPr>
          <p:nvPr/>
        </p:nvSpPr>
        <p:spPr bwMode="auto">
          <a:xfrm>
            <a:off x="990600" y="2155876"/>
            <a:ext cx="39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NikoshBAN" pitchFamily="2" charset="0"/>
              </a:rPr>
              <a:t>1</a:t>
            </a:r>
          </a:p>
        </p:txBody>
      </p:sp>
      <p:sp>
        <p:nvSpPr>
          <p:cNvPr id="111" name="Line 22"/>
          <p:cNvSpPr>
            <a:spLocks noChangeShapeType="1"/>
          </p:cNvSpPr>
          <p:nvPr/>
        </p:nvSpPr>
        <p:spPr bwMode="auto">
          <a:xfrm>
            <a:off x="914400" y="2841676"/>
            <a:ext cx="5334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12" name="Text Box 23"/>
          <p:cNvSpPr txBox="1">
            <a:spLocks noChangeArrowheads="1"/>
          </p:cNvSpPr>
          <p:nvPr/>
        </p:nvSpPr>
        <p:spPr bwMode="auto">
          <a:xfrm>
            <a:off x="990600" y="2841676"/>
            <a:ext cx="442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2"/>
                </a:solidFill>
                <a:latin typeface="NikoshBAN" pitchFamily="2" charset="0"/>
              </a:rPr>
              <a:t>2</a:t>
            </a:r>
          </a:p>
        </p:txBody>
      </p:sp>
      <p:sp>
        <p:nvSpPr>
          <p:cNvPr id="113" name="Line 24"/>
          <p:cNvSpPr>
            <a:spLocks noChangeShapeType="1"/>
          </p:cNvSpPr>
          <p:nvPr/>
        </p:nvSpPr>
        <p:spPr bwMode="auto">
          <a:xfrm>
            <a:off x="6705600" y="2853396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14" name="Text Box 25"/>
          <p:cNvSpPr txBox="1">
            <a:spLocks noChangeArrowheads="1"/>
          </p:cNvSpPr>
          <p:nvPr/>
        </p:nvSpPr>
        <p:spPr bwMode="auto">
          <a:xfrm>
            <a:off x="7086600" y="1786596"/>
            <a:ext cx="39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NikoshBAN" pitchFamily="2" charset="0"/>
              </a:rPr>
              <a:t>1</a:t>
            </a:r>
          </a:p>
        </p:txBody>
      </p:sp>
      <p:sp>
        <p:nvSpPr>
          <p:cNvPr id="115" name="Line 26"/>
          <p:cNvSpPr>
            <a:spLocks noChangeShapeType="1"/>
          </p:cNvSpPr>
          <p:nvPr/>
        </p:nvSpPr>
        <p:spPr bwMode="auto">
          <a:xfrm>
            <a:off x="7010400" y="2396196"/>
            <a:ext cx="5334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16" name="Text Box 27"/>
          <p:cNvSpPr txBox="1">
            <a:spLocks noChangeArrowheads="1"/>
          </p:cNvSpPr>
          <p:nvPr/>
        </p:nvSpPr>
        <p:spPr bwMode="auto">
          <a:xfrm>
            <a:off x="7086600" y="2243796"/>
            <a:ext cx="4090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NikoshBAN" pitchFamily="2" charset="0"/>
              </a:rPr>
              <a:t>4</a:t>
            </a:r>
          </a:p>
        </p:txBody>
      </p:sp>
      <p:sp>
        <p:nvSpPr>
          <p:cNvPr id="117" name="Text Box 28"/>
          <p:cNvSpPr txBox="1">
            <a:spLocks noChangeArrowheads="1"/>
          </p:cNvSpPr>
          <p:nvPr/>
        </p:nvSpPr>
        <p:spPr bwMode="auto">
          <a:xfrm>
            <a:off x="7086600" y="2700996"/>
            <a:ext cx="39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2"/>
                </a:solidFill>
                <a:latin typeface="NikoshBAN" pitchFamily="2" charset="0"/>
              </a:rPr>
              <a:t>1</a:t>
            </a:r>
          </a:p>
        </p:txBody>
      </p:sp>
      <p:sp>
        <p:nvSpPr>
          <p:cNvPr id="118" name="Line 29"/>
          <p:cNvSpPr>
            <a:spLocks noChangeShapeType="1"/>
          </p:cNvSpPr>
          <p:nvPr/>
        </p:nvSpPr>
        <p:spPr bwMode="auto">
          <a:xfrm>
            <a:off x="7010400" y="3310596"/>
            <a:ext cx="5334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19" name="Text Box 30"/>
          <p:cNvSpPr txBox="1">
            <a:spLocks noChangeArrowheads="1"/>
          </p:cNvSpPr>
          <p:nvPr/>
        </p:nvSpPr>
        <p:spPr bwMode="auto">
          <a:xfrm>
            <a:off x="7086600" y="3158196"/>
            <a:ext cx="4090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NikoshBAN" pitchFamily="2" charset="0"/>
              </a:rPr>
              <a:t>4</a:t>
            </a:r>
          </a:p>
        </p:txBody>
      </p:sp>
      <p:pic>
        <p:nvPicPr>
          <p:cNvPr id="27" name="Picture 26" descr="chf-cartoon-ki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135314"/>
            <a:ext cx="8305800" cy="1423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utoUpdateAnimBg="0"/>
      <p:bldP spid="102" grpId="0" autoUpdateAnimBg="0"/>
      <p:bldP spid="103" grpId="0" animBg="1"/>
      <p:bldP spid="104" grpId="0" autoUpdateAnimBg="0"/>
      <p:bldP spid="113" grpId="0" animBg="1"/>
      <p:bldP spid="114" grpId="0" autoUpdateAnimBg="0"/>
      <p:bldP spid="115" grpId="0" animBg="1"/>
      <p:bldP spid="116" grpId="0" autoUpdateAnimBg="0"/>
      <p:bldP spid="117" grpId="0" autoUpdateAnimBg="0"/>
      <p:bldP spid="118" grpId="0" animBg="1"/>
      <p:bldP spid="1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89585" y="257332"/>
            <a:ext cx="48189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45364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45872"/>
              </p:ext>
            </p:extLst>
          </p:nvPr>
        </p:nvGraphicFramePr>
        <p:xfrm>
          <a:off x="2083672" y="2120464"/>
          <a:ext cx="4921468" cy="13106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460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b="0" dirty="0" err="1">
                          <a:ln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সমতল</a:t>
                      </a:r>
                      <a:endParaRPr lang="en-US" sz="80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b="0" dirty="0" err="1">
                          <a:ln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ভগ্নাংশ</a:t>
                      </a:r>
                      <a:endParaRPr lang="en-US" sz="80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5766" y="3733800"/>
            <a:ext cx="9128233" cy="3108434"/>
            <a:chOff x="94597" y="4022834"/>
            <a:chExt cx="8923275" cy="2787868"/>
          </a:xfrm>
        </p:grpSpPr>
        <p:pic>
          <p:nvPicPr>
            <p:cNvPr id="7" name="Picture 6" descr="cutcaster-photo-100381672-Cartoon-owl-teacher-with-book.jpg"/>
            <p:cNvPicPr>
              <a:picLocks noChangeAspect="1"/>
            </p:cNvPicPr>
            <p:nvPr/>
          </p:nvPicPr>
          <p:blipFill>
            <a:blip r:embed="rId2" cstate="print"/>
            <a:srcRect t="2675"/>
            <a:stretch>
              <a:fillRect/>
            </a:stretch>
          </p:blipFill>
          <p:spPr>
            <a:xfrm>
              <a:off x="94597" y="4038600"/>
              <a:ext cx="3037288" cy="2772102"/>
            </a:xfrm>
            <a:prstGeom prst="rect">
              <a:avLst/>
            </a:prstGeom>
          </p:spPr>
        </p:pic>
        <p:pic>
          <p:nvPicPr>
            <p:cNvPr id="8" name="Picture 7" descr="self_3.jpg"/>
            <p:cNvPicPr>
              <a:picLocks noChangeAspect="1"/>
            </p:cNvPicPr>
            <p:nvPr/>
          </p:nvPicPr>
          <p:blipFill>
            <a:blip r:embed="rId3" cstate="print"/>
            <a:srcRect t="2143"/>
            <a:stretch>
              <a:fillRect/>
            </a:stretch>
          </p:blipFill>
          <p:spPr>
            <a:xfrm>
              <a:off x="5389628" y="4038600"/>
              <a:ext cx="3628244" cy="2758966"/>
            </a:xfrm>
            <a:prstGeom prst="rect">
              <a:avLst/>
            </a:prstGeom>
          </p:spPr>
        </p:pic>
        <p:pic>
          <p:nvPicPr>
            <p:cNvPr id="9" name="Picture 8" descr="1324479971386081_179853155443637_137452373017049_320307_950568983_n.jpg"/>
            <p:cNvPicPr>
              <a:picLocks noChangeAspect="1"/>
            </p:cNvPicPr>
            <p:nvPr/>
          </p:nvPicPr>
          <p:blipFill>
            <a:blip r:embed="rId4" cstate="print"/>
            <a:srcRect l="24242" t="5549"/>
            <a:stretch>
              <a:fillRect/>
            </a:stretch>
          </p:blipFill>
          <p:spPr>
            <a:xfrm>
              <a:off x="3153102" y="4022834"/>
              <a:ext cx="2225566" cy="277473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192" y="152400"/>
            <a:ext cx="8900652" cy="6553200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9298" y="312082"/>
            <a:ext cx="31614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88964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sym typeface="Wingdings"/>
              </a:rPr>
              <a:t>               </a:t>
            </a:r>
            <a:r>
              <a:rPr lang="en-US" sz="4000" dirty="0">
                <a:solidFill>
                  <a:srgbClr val="FFFF00"/>
                </a:solidFill>
                <a:sym typeface="Wingdings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124" y="2254468"/>
            <a:ext cx="869993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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algn="just"/>
            <a:endParaRPr lang="en-US" sz="1100" b="1" dirty="0">
              <a:solidFill>
                <a:schemeClr val="bg1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algn="just"/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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 descr="mm8_kids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6664" y="4542372"/>
            <a:ext cx="2895600" cy="2126712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84287"/>
          <a:stretch>
            <a:fillRect/>
          </a:stretch>
        </p:blipFill>
        <p:spPr bwMode="auto">
          <a:xfrm>
            <a:off x="454852" y="1388016"/>
            <a:ext cx="230280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20734" r="63069"/>
          <a:stretch>
            <a:fillRect/>
          </a:stretch>
        </p:blipFill>
        <p:spPr bwMode="auto">
          <a:xfrm>
            <a:off x="3366868" y="1388016"/>
            <a:ext cx="23736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41952" r="41851"/>
          <a:stretch>
            <a:fillRect/>
          </a:stretch>
        </p:blipFill>
        <p:spPr bwMode="auto">
          <a:xfrm>
            <a:off x="6349462" y="1388016"/>
            <a:ext cx="23736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/>
          <p:nvPr/>
        </p:nvGrpSpPr>
        <p:grpSpPr>
          <a:xfrm>
            <a:off x="1343464" y="3606024"/>
            <a:ext cx="519332" cy="1407944"/>
            <a:chOff x="1481796" y="4267200"/>
            <a:chExt cx="519332" cy="1407944"/>
          </a:xfrm>
        </p:grpSpPr>
        <p:sp>
          <p:nvSpPr>
            <p:cNvPr id="88" name="TextBox 87"/>
            <p:cNvSpPr txBox="1"/>
            <p:nvPr/>
          </p:nvSpPr>
          <p:spPr>
            <a:xfrm>
              <a:off x="1524000" y="4267200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24000" y="4751814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81796" y="4972928"/>
              <a:ext cx="5193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2672860" y="3778352"/>
            <a:ext cx="68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0" dirty="0">
                <a:latin typeface="NikoshBAN" pitchFamily="2" charset="0"/>
              </a:rPr>
              <a:t>=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819400" y="2545084"/>
            <a:ext cx="471268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97060" y="2542736"/>
            <a:ext cx="471268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362164" y="3611884"/>
            <a:ext cx="519332" cy="1407944"/>
            <a:chOff x="1481796" y="4267200"/>
            <a:chExt cx="519332" cy="1407944"/>
          </a:xfrm>
        </p:grpSpPr>
        <p:sp>
          <p:nvSpPr>
            <p:cNvPr id="40" name="TextBox 39"/>
            <p:cNvSpPr txBox="1"/>
            <p:nvPr/>
          </p:nvSpPr>
          <p:spPr>
            <a:xfrm>
              <a:off x="1524000" y="4267200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24000" y="4751814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481796" y="4972928"/>
              <a:ext cx="5193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729068" y="3778352"/>
            <a:ext cx="68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0" dirty="0">
                <a:latin typeface="NikoshBAN" pitchFamily="2" charset="0"/>
              </a:rPr>
              <a:t>=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305828" y="3611884"/>
            <a:ext cx="519332" cy="1407944"/>
            <a:chOff x="1481796" y="4267200"/>
            <a:chExt cx="519332" cy="1407944"/>
          </a:xfrm>
        </p:grpSpPr>
        <p:sp>
          <p:nvSpPr>
            <p:cNvPr id="45" name="TextBox 44"/>
            <p:cNvSpPr txBox="1"/>
            <p:nvPr/>
          </p:nvSpPr>
          <p:spPr>
            <a:xfrm>
              <a:off x="1524000" y="4267200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24000" y="4751814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6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481796" y="4972928"/>
              <a:ext cx="5193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84287"/>
          <a:stretch>
            <a:fillRect/>
          </a:stretch>
        </p:blipFill>
        <p:spPr bwMode="auto">
          <a:xfrm>
            <a:off x="454852" y="1388016"/>
            <a:ext cx="230280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/>
          <p:nvPr/>
        </p:nvGrpSpPr>
        <p:grpSpPr>
          <a:xfrm>
            <a:off x="1343464" y="3606024"/>
            <a:ext cx="519332" cy="1407944"/>
            <a:chOff x="1481796" y="4267200"/>
            <a:chExt cx="519332" cy="1407944"/>
          </a:xfrm>
        </p:grpSpPr>
        <p:sp>
          <p:nvSpPr>
            <p:cNvPr id="88" name="TextBox 87"/>
            <p:cNvSpPr txBox="1"/>
            <p:nvPr/>
          </p:nvSpPr>
          <p:spPr>
            <a:xfrm>
              <a:off x="1524000" y="4267200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24000" y="4751814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81796" y="4972928"/>
              <a:ext cx="5193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2672860" y="3778352"/>
            <a:ext cx="68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0" dirty="0">
                <a:latin typeface="NikoshBAN" pitchFamily="2" charset="0"/>
              </a:rPr>
              <a:t>=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819400" y="2545084"/>
            <a:ext cx="471268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97060" y="2542736"/>
            <a:ext cx="471268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8"/>
          <p:cNvGrpSpPr/>
          <p:nvPr/>
        </p:nvGrpSpPr>
        <p:grpSpPr>
          <a:xfrm>
            <a:off x="4362164" y="3611884"/>
            <a:ext cx="519332" cy="1407944"/>
            <a:chOff x="1481796" y="4267200"/>
            <a:chExt cx="519332" cy="1407944"/>
          </a:xfrm>
        </p:grpSpPr>
        <p:sp>
          <p:nvSpPr>
            <p:cNvPr id="40" name="TextBox 39"/>
            <p:cNvSpPr txBox="1"/>
            <p:nvPr/>
          </p:nvSpPr>
          <p:spPr>
            <a:xfrm>
              <a:off x="1524000" y="4267200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24000" y="4751814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481796" y="4972928"/>
              <a:ext cx="5193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729068" y="3778352"/>
            <a:ext cx="68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0" dirty="0">
                <a:latin typeface="NikoshBAN" pitchFamily="2" charset="0"/>
              </a:rPr>
              <a:t>=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239000" y="3611884"/>
            <a:ext cx="881568" cy="1422012"/>
            <a:chOff x="7239000" y="3611884"/>
            <a:chExt cx="881568" cy="1422012"/>
          </a:xfrm>
        </p:grpSpPr>
        <p:sp>
          <p:nvSpPr>
            <p:cNvPr id="45" name="TextBox 44"/>
            <p:cNvSpPr txBox="1"/>
            <p:nvPr/>
          </p:nvSpPr>
          <p:spPr>
            <a:xfrm>
              <a:off x="7348032" y="3611884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239000" y="4110566"/>
              <a:ext cx="8815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7291760" y="4317612"/>
              <a:ext cx="6189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 l="62998" r="20805"/>
          <a:stretch>
            <a:fillRect/>
          </a:stretch>
        </p:blipFill>
        <p:spPr bwMode="auto">
          <a:xfrm>
            <a:off x="3369454" y="1379808"/>
            <a:ext cx="23736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/>
          <a:srcRect l="84076"/>
          <a:stretch>
            <a:fillRect/>
          </a:stretch>
        </p:blipFill>
        <p:spPr bwMode="auto">
          <a:xfrm>
            <a:off x="6353065" y="1385668"/>
            <a:ext cx="233373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300</Words>
  <Application>Microsoft Office PowerPoint</Application>
  <PresentationFormat>On-screen Show (4:3)</PresentationFormat>
  <Paragraphs>222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DPE</cp:lastModifiedBy>
  <cp:revision>282</cp:revision>
  <dcterms:created xsi:type="dcterms:W3CDTF">2012-09-21T14:30:48Z</dcterms:created>
  <dcterms:modified xsi:type="dcterms:W3CDTF">2020-07-07T15:06:13Z</dcterms:modified>
</cp:coreProperties>
</file>