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ED9D-8088-4700-A238-99ADBFA1B27C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F0CC-A65A-4AA7-92C1-B17E88197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95600" y="228600"/>
            <a:ext cx="312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 lIns="64310" tIns="32155" rIns="64310" bIns="32155"/>
          <a:lstStyle/>
          <a:p>
            <a:pPr defTabSz="642938">
              <a:defRPr/>
            </a:pPr>
            <a:r>
              <a:rPr lang="en-US" sz="4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3" name="Picture 2" descr="stock-photo-10163949-group-stu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066800"/>
            <a:ext cx="3352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85800" y="1371600"/>
            <a:ext cx="4648200" cy="612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bn-BD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itchFamily="2" charset="2"/>
              </a:rPr>
              <a:t></a:t>
            </a:r>
            <a:r>
              <a:rPr lang="bn-BD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 কি 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শিখলাম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667000"/>
            <a:ext cx="8763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থেকে কিভাবে দশমিকে রূপান্তর করতে হয়?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886200"/>
            <a:ext cx="8763000" cy="838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থেকে কিভাবে দশমিকে রূপান্তর করতে হয়?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029200"/>
            <a:ext cx="8763000" cy="114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থেকে কিভাবে দশমিকে রূপান্তর করতে হয়?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85800"/>
            <a:ext cx="236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bn-BD" sz="4800" b="1" u="sng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u="sng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66825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১০১০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4400" baseline="-25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438400"/>
            <a:ext cx="5334000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আল্লাহ হফেজ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3200"/>
            <a:ext cx="3886200" cy="3810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/০৭/২০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বুধবার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819400"/>
            <a:ext cx="44958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</a:t>
            </a:r>
            <a:endParaRPr lang="bn-IN" sz="2800" b="1" u="sng" dirty="0"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মোহাম্মদ</a:t>
            </a:r>
            <a:r>
              <a:rPr kumimoji="0" lang="bn-IN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ফারুক</a:t>
            </a:r>
          </a:p>
          <a:p>
            <a:pPr>
              <a:spcBef>
                <a:spcPct val="0"/>
              </a:spcBef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0"/>
              </a:spcBef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হাঁসাড়া কালী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কিশোর স্কুল এন্ড কলেজ </a:t>
            </a:r>
          </a:p>
          <a:p>
            <a:pPr>
              <a:spcBef>
                <a:spcPct val="0"/>
              </a:spcBef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হাঁসাড়া, শ্রীনগর,মুন্সিগঞ্জ।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2800350" cy="28479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181600" y="228600"/>
            <a:ext cx="3124200" cy="194109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ছবিগুলো কিসের?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se-10-number-system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3858768" cy="20274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28804">
            <a:off x="5334000" y="2057400"/>
            <a:ext cx="2562225" cy="17811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numb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4572000"/>
            <a:ext cx="541020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আজকের পাঠঃ সংখ্যা পদ্ধতির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371600"/>
            <a:ext cx="441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্‌...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228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228600" y="2438400"/>
            <a:ext cx="79248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অক্টাল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762000"/>
            <a:ext cx="4800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9906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13716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86200" y="13716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371600" y="23622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3276600"/>
            <a:ext cx="7696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(1101.10)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(?)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(1101.10)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+0×2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+0×2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8+4+0+1+.5+0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(13.5)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     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Ans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sz="2400" baseline="-25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4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2286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1143000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14600" y="762000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বাইনারি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1219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অক্টাল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286000" y="1752600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হেক্সাডেসিমেল</a:t>
            </a:r>
            <a:endParaRPr lang="en-US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8382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অক্টাল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68580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(765.40)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(?)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(765.40)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7×8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+6×8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+5×8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+4×8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+0×8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7×64+ 6×8+ 5×1+4/8+0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448+48+5+.5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(501.5)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      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2400" baseline="30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286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838200"/>
            <a:ext cx="6400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68580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(AE4.C0)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(?)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(AE4.C0)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A×16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+E×16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+4×16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+C×16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+0×16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10×256+ 14×16+ 4×1+12/16+0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2560+224+4+.75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(2788.75)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      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2400" baseline="30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286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304800"/>
            <a:ext cx="3946358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Lab\Document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304800"/>
            <a:ext cx="3505200" cy="173523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2514600"/>
            <a:ext cx="83820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(1296.34)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886200"/>
            <a:ext cx="8382000" cy="99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(657.45)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সবাইকে শুভেচ্ছা</vt:lpstr>
      <vt:lpstr>পাঠ পরিচিতি বিষয়ঃ তথ্য ও যোগাযোগ প্রযুক্তি শ্রেণিঃ একাদশ অধ্যায়ঃ তৃতীয় সময়  ৪৫ মি তারিখঃ ০৮/০৭/২০২০ বারঃ বুধবার </vt:lpstr>
      <vt:lpstr>ছবিগুলো কিসের?</vt:lpstr>
      <vt:lpstr>আজকের পাঠঃ সংখ্যা পদ্ধতির রুপান্তর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X</dc:creator>
  <cp:lastModifiedBy>X</cp:lastModifiedBy>
  <cp:revision>12</cp:revision>
  <dcterms:created xsi:type="dcterms:W3CDTF">2020-07-07T15:27:05Z</dcterms:created>
  <dcterms:modified xsi:type="dcterms:W3CDTF">2020-07-07T17:04:59Z</dcterms:modified>
</cp:coreProperties>
</file>