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400" dirty="0" smtClean="0"/>
              <a:t>BISMILLAHIR RAHMANIR RAHIM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8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Home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a. The children ____ (be) not guilty for this work.</a:t>
            </a:r>
          </a:p>
          <a:p>
            <a:pPr marL="0" indent="0">
              <a:buNone/>
            </a:pPr>
            <a:r>
              <a:rPr lang="en-GB" dirty="0" smtClean="0"/>
              <a:t> b. The Headmaster and Secretary ____ (be) present in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the </a:t>
            </a:r>
            <a:r>
              <a:rPr lang="en-GB" dirty="0"/>
              <a:t>meeting.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c. Honesty ____ (be) the best policy.</a:t>
            </a:r>
          </a:p>
          <a:p>
            <a:pPr marL="0" indent="0">
              <a:buNone/>
            </a:pPr>
            <a:r>
              <a:rPr lang="en-GB" dirty="0" smtClean="0"/>
              <a:t> d. The police ___ (be) the friends of the public.</a:t>
            </a:r>
          </a:p>
          <a:p>
            <a:pPr marL="0" indent="0">
              <a:buNone/>
            </a:pPr>
            <a:r>
              <a:rPr lang="en-GB" dirty="0" smtClean="0"/>
              <a:t> e. </a:t>
            </a:r>
            <a:r>
              <a:rPr lang="en-GB" dirty="0" err="1" smtClean="0"/>
              <a:t>Habib</a:t>
            </a:r>
            <a:r>
              <a:rPr lang="en-GB" dirty="0" smtClean="0"/>
              <a:t> and </a:t>
            </a:r>
            <a:r>
              <a:rPr lang="en-GB" dirty="0" err="1" smtClean="0"/>
              <a:t>Rofiq</a:t>
            </a:r>
            <a:r>
              <a:rPr lang="en-GB" dirty="0" smtClean="0"/>
              <a:t> ____ (be) two friends.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i="1" dirty="0" smtClean="0">
                <a:solidFill>
                  <a:srgbClr val="0070C0"/>
                </a:solidFill>
              </a:rPr>
              <a:t>Thank you</a:t>
            </a:r>
            <a:endParaRPr lang="en-GB" sz="9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English-2</a:t>
            </a:r>
            <a:r>
              <a:rPr lang="en-GB" baseline="30000" dirty="0" smtClean="0"/>
              <a:t> </a:t>
            </a:r>
            <a:r>
              <a:rPr lang="en-GB" dirty="0" smtClean="0"/>
              <a:t>( Voc-10)</a:t>
            </a:r>
            <a:br>
              <a:rPr lang="en-GB" dirty="0" smtClean="0"/>
            </a:br>
            <a:r>
              <a:rPr lang="en-GB" sz="6700" dirty="0" smtClean="0"/>
              <a:t>Right Form of Verbs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b="1" dirty="0" smtClean="0"/>
              <a:t>Part-1</a:t>
            </a:r>
          </a:p>
          <a:p>
            <a:pPr marL="0" indent="0" algn="ctr">
              <a:buNone/>
            </a:pPr>
            <a:r>
              <a:rPr lang="en-GB" sz="2800" dirty="0" smtClean="0"/>
              <a:t>Sub</a:t>
            </a:r>
            <a:r>
              <a:rPr lang="en-GB" sz="2800" dirty="0"/>
              <a:t>.-verb </a:t>
            </a:r>
            <a:r>
              <a:rPr lang="en-GB" sz="2800" dirty="0" smtClean="0"/>
              <a:t> agreement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Md. </a:t>
            </a:r>
            <a:r>
              <a:rPr lang="en-GB" dirty="0" err="1" smtClean="0"/>
              <a:t>Hasan</a:t>
            </a:r>
            <a:r>
              <a:rPr lang="en-GB" dirty="0" smtClean="0"/>
              <a:t> </a:t>
            </a:r>
            <a:r>
              <a:rPr lang="en-GB" dirty="0" err="1" smtClean="0"/>
              <a:t>Mozumder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smtClean="0"/>
              <a:t>Assistant Teacher, English.</a:t>
            </a:r>
          </a:p>
          <a:p>
            <a:pPr marL="0" indent="0" algn="r">
              <a:buNone/>
            </a:pPr>
            <a:r>
              <a:rPr lang="en-GB" dirty="0" err="1" smtClean="0"/>
              <a:t>Nizmehar</a:t>
            </a:r>
            <a:r>
              <a:rPr lang="en-GB" dirty="0" smtClean="0"/>
              <a:t> Model pilot High School.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9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Rules……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“Singular verb” for “singular subject”.</a:t>
            </a:r>
          </a:p>
          <a:p>
            <a:pPr marL="0" indent="0">
              <a:buNone/>
            </a:pPr>
            <a:r>
              <a:rPr lang="en-GB" dirty="0" smtClean="0"/>
              <a:t>And “Plural verb” for “plural subject”.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Examples: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She </a:t>
            </a:r>
            <a:r>
              <a:rPr lang="en-GB" u="sng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my sister.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I </a:t>
            </a:r>
            <a:r>
              <a:rPr lang="en-GB" u="sng" dirty="0">
                <a:solidFill>
                  <a:srgbClr val="FF0000"/>
                </a:solidFill>
              </a:rPr>
              <a:t>a</a:t>
            </a:r>
            <a:r>
              <a:rPr lang="en-GB" u="sng" dirty="0" smtClean="0">
                <a:solidFill>
                  <a:srgbClr val="FF0000"/>
                </a:solidFill>
              </a:rPr>
              <a:t>m</a:t>
            </a:r>
            <a:r>
              <a:rPr lang="en-GB" dirty="0" smtClean="0"/>
              <a:t> </a:t>
            </a:r>
            <a:r>
              <a:rPr lang="en-GB" dirty="0"/>
              <a:t>a</a:t>
            </a:r>
            <a:r>
              <a:rPr lang="en-GB" dirty="0" smtClean="0"/>
              <a:t> student of class ten.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They </a:t>
            </a:r>
            <a:r>
              <a:rPr lang="en-GB" u="sng" dirty="0">
                <a:solidFill>
                  <a:srgbClr val="FF0000"/>
                </a:solidFill>
              </a:rPr>
              <a:t>a</a:t>
            </a:r>
            <a:r>
              <a:rPr lang="en-GB" u="sng" dirty="0" smtClean="0">
                <a:solidFill>
                  <a:srgbClr val="FF0000"/>
                </a:solidFill>
              </a:rPr>
              <a:t>re</a:t>
            </a:r>
            <a:r>
              <a:rPr lang="en-GB" dirty="0" smtClean="0"/>
              <a:t> my brothers.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The students </a:t>
            </a:r>
            <a:r>
              <a:rPr lang="en-GB" u="sng" dirty="0" smtClean="0">
                <a:solidFill>
                  <a:srgbClr val="FF0000"/>
                </a:solidFill>
              </a:rPr>
              <a:t>were</a:t>
            </a:r>
            <a:r>
              <a:rPr lang="en-GB" dirty="0" smtClean="0"/>
              <a:t> present in the last class.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9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Singular and plural be verbs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880514"/>
              </p:ext>
            </p:extLst>
          </p:nvPr>
        </p:nvGraphicFramePr>
        <p:xfrm>
          <a:off x="304800" y="2209800"/>
          <a:ext cx="8229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84239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Singular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Plural</a:t>
                      </a:r>
                      <a:endParaRPr lang="en-GB" sz="2800" dirty="0"/>
                    </a:p>
                  </a:txBody>
                  <a:tcPr/>
                </a:tc>
              </a:tr>
              <a:tr h="223996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am, is</a:t>
                      </a:r>
                    </a:p>
                    <a:p>
                      <a:endParaRPr lang="en-GB" dirty="0" smtClean="0"/>
                    </a:p>
                    <a:p>
                      <a:pPr algn="ctr"/>
                      <a:r>
                        <a:rPr lang="en-GB" sz="2400" dirty="0" smtClean="0"/>
                        <a:t>was</a:t>
                      </a:r>
                    </a:p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has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are</a:t>
                      </a:r>
                    </a:p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were</a:t>
                      </a:r>
                    </a:p>
                    <a:p>
                      <a:pPr algn="ctr"/>
                      <a:endParaRPr lang="en-GB" sz="2400" dirty="0" smtClean="0"/>
                    </a:p>
                    <a:p>
                      <a:pPr algn="ctr"/>
                      <a:r>
                        <a:rPr lang="en-GB" sz="2400" dirty="0" smtClean="0"/>
                        <a:t>have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GB" dirty="0" smtClean="0"/>
              <a:t>.Uncountable </a:t>
            </a:r>
            <a:r>
              <a:rPr lang="en-GB" dirty="0"/>
              <a:t>noun</a:t>
            </a:r>
            <a:r>
              <a:rPr lang="en-GB" dirty="0" smtClean="0"/>
              <a:t>/ abstr</a:t>
            </a:r>
            <a:r>
              <a:rPr lang="en-GB" dirty="0"/>
              <a:t>a</a:t>
            </a:r>
            <a:r>
              <a:rPr lang="en-GB" dirty="0" smtClean="0"/>
              <a:t>ct </a:t>
            </a:r>
            <a:r>
              <a:rPr lang="en-GB" dirty="0" smtClean="0"/>
              <a:t>noun</a:t>
            </a:r>
            <a:r>
              <a:rPr lang="en-GB" dirty="0"/>
              <a:t>+ Singular </a:t>
            </a:r>
            <a:r>
              <a:rPr lang="en-GB" dirty="0" smtClean="0"/>
              <a:t>verb.</a:t>
            </a:r>
          </a:p>
          <a:p>
            <a:pPr marL="0" indent="0">
              <a:buNone/>
            </a:pPr>
            <a:r>
              <a:rPr lang="en-GB" dirty="0" smtClean="0"/>
              <a:t>Some uncountable nouns:   </a:t>
            </a:r>
          </a:p>
          <a:p>
            <a:pPr marL="0" indent="0">
              <a:buNone/>
            </a:pPr>
            <a:r>
              <a:rPr lang="en-GB" dirty="0" smtClean="0"/>
              <a:t>                            air, smoke, water, milk, rice, salt etc.</a:t>
            </a:r>
          </a:p>
          <a:p>
            <a:pPr marL="0" indent="0">
              <a:buNone/>
            </a:pPr>
            <a:r>
              <a:rPr lang="en-GB" dirty="0"/>
              <a:t>Some </a:t>
            </a:r>
            <a:r>
              <a:rPr lang="en-GB" dirty="0" smtClean="0"/>
              <a:t>abstract nouns:</a:t>
            </a:r>
          </a:p>
          <a:p>
            <a:pPr marL="0" indent="0">
              <a:buNone/>
            </a:pPr>
            <a:r>
              <a:rPr lang="en-GB" dirty="0" smtClean="0"/>
              <a:t>                           honesty</a:t>
            </a:r>
            <a:r>
              <a:rPr lang="en-GB" dirty="0"/>
              <a:t>, </a:t>
            </a:r>
            <a:r>
              <a:rPr lang="en-GB" dirty="0" smtClean="0"/>
              <a:t>peace, sympathy, childhood etc.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Examples: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Honesty </a:t>
            </a:r>
            <a:r>
              <a:rPr lang="en-GB" u="sng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the best policy.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The air </a:t>
            </a:r>
            <a:r>
              <a:rPr lang="en-GB" u="sng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gentle.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82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Continue………..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3. If determiner ‘The’ is used before adjective as subject, the verb will be plural.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Examples: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The rich </a:t>
            </a:r>
            <a:r>
              <a:rPr lang="en-GB" u="sng" dirty="0">
                <a:solidFill>
                  <a:srgbClr val="FF0000"/>
                </a:solidFill>
              </a:rPr>
              <a:t>a</a:t>
            </a:r>
            <a:r>
              <a:rPr lang="en-GB" u="sng" dirty="0" smtClean="0">
                <a:solidFill>
                  <a:srgbClr val="FF0000"/>
                </a:solidFill>
              </a:rPr>
              <a:t>ren’t</a:t>
            </a:r>
            <a:r>
              <a:rPr lang="en-GB" dirty="0" smtClean="0"/>
              <a:t> always happy.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The brave </a:t>
            </a:r>
            <a:r>
              <a:rPr lang="en-GB" u="sng" dirty="0" smtClean="0">
                <a:solidFill>
                  <a:srgbClr val="FF0000"/>
                </a:solidFill>
              </a:rPr>
              <a:t>are</a:t>
            </a:r>
            <a:r>
              <a:rPr lang="en-GB" dirty="0" smtClean="0"/>
              <a:t> free from cowardice.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Continue………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4. If two singular subjects are connected by conjunction ‘and’, the verb will be plural.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Examples: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</a:t>
            </a:r>
            <a:r>
              <a:rPr lang="en-GB" dirty="0" err="1" smtClean="0"/>
              <a:t>Suriya</a:t>
            </a:r>
            <a:r>
              <a:rPr lang="en-GB" dirty="0" smtClean="0"/>
              <a:t> and Lara </a:t>
            </a:r>
            <a:r>
              <a:rPr lang="en-GB" u="sng" dirty="0" smtClean="0">
                <a:solidFill>
                  <a:srgbClr val="FF0000"/>
                </a:solidFill>
              </a:rPr>
              <a:t>are</a:t>
            </a:r>
            <a:r>
              <a:rPr lang="en-GB" dirty="0" smtClean="0"/>
              <a:t> two sisters.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</a:t>
            </a:r>
            <a:r>
              <a:rPr lang="en-GB" dirty="0" err="1" smtClean="0"/>
              <a:t>Rana</a:t>
            </a:r>
            <a:r>
              <a:rPr lang="en-GB" dirty="0" smtClean="0"/>
              <a:t> and </a:t>
            </a:r>
            <a:r>
              <a:rPr lang="en-GB" dirty="0" err="1" smtClean="0"/>
              <a:t>Zamil</a:t>
            </a:r>
            <a:r>
              <a:rPr lang="en-GB" dirty="0" smtClean="0"/>
              <a:t> </a:t>
            </a:r>
            <a:r>
              <a:rPr lang="en-GB" u="sng" dirty="0" smtClean="0">
                <a:solidFill>
                  <a:srgbClr val="FF0000"/>
                </a:solidFill>
              </a:rPr>
              <a:t>hav</a:t>
            </a:r>
            <a:r>
              <a:rPr lang="en-GB" dirty="0" smtClean="0"/>
              <a:t>e gone there.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9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5. </a:t>
            </a:r>
            <a:r>
              <a:rPr lang="en-GB" dirty="0"/>
              <a:t>If two singular </a:t>
            </a:r>
            <a:r>
              <a:rPr lang="en-GB" dirty="0" smtClean="0"/>
              <a:t>nouns are </a:t>
            </a:r>
            <a:r>
              <a:rPr lang="en-GB" dirty="0"/>
              <a:t>connected by conjunction ‘and’, </a:t>
            </a:r>
            <a:r>
              <a:rPr lang="en-GB" dirty="0" smtClean="0"/>
              <a:t>and refer to the same person or thing, the </a:t>
            </a:r>
            <a:r>
              <a:rPr lang="en-GB" dirty="0"/>
              <a:t>verb will be </a:t>
            </a:r>
            <a:r>
              <a:rPr lang="en-GB" dirty="0" smtClean="0"/>
              <a:t>singular.</a:t>
            </a:r>
          </a:p>
          <a:p>
            <a:pPr marL="0" indent="0">
              <a:buNone/>
            </a:pPr>
            <a:r>
              <a:rPr lang="en-GB" dirty="0" smtClean="0"/>
              <a:t>If they refer to different persons or things , </a:t>
            </a:r>
            <a:r>
              <a:rPr lang="en-GB" dirty="0"/>
              <a:t>the verb will be </a:t>
            </a:r>
            <a:r>
              <a:rPr lang="en-GB" dirty="0" smtClean="0"/>
              <a:t>plur</a:t>
            </a:r>
            <a:r>
              <a:rPr lang="en-GB" dirty="0"/>
              <a:t>a</a:t>
            </a:r>
            <a:r>
              <a:rPr lang="en-GB" dirty="0" smtClean="0"/>
              <a:t>l.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Examples: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The MP and Minister of the </a:t>
            </a:r>
            <a:r>
              <a:rPr lang="en-GB" dirty="0" err="1" smtClean="0"/>
              <a:t>Sangsad</a:t>
            </a:r>
            <a:r>
              <a:rPr lang="en-GB" dirty="0" smtClean="0"/>
              <a:t> </a:t>
            </a:r>
            <a:r>
              <a:rPr lang="en-GB" u="sng" dirty="0" smtClean="0">
                <a:solidFill>
                  <a:srgbClr val="FF0000"/>
                </a:solidFill>
              </a:rPr>
              <a:t>is</a:t>
            </a:r>
            <a:r>
              <a:rPr lang="en-GB" dirty="0" smtClean="0"/>
              <a:t> coming.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</a:t>
            </a:r>
            <a:r>
              <a:rPr lang="en-GB" dirty="0"/>
              <a:t>The MP and Minister of the </a:t>
            </a:r>
            <a:r>
              <a:rPr lang="en-GB" dirty="0" err="1"/>
              <a:t>Sangsad</a:t>
            </a:r>
            <a:r>
              <a:rPr lang="en-GB" dirty="0"/>
              <a:t> </a:t>
            </a:r>
            <a:r>
              <a:rPr lang="en-GB" u="sng" dirty="0">
                <a:solidFill>
                  <a:srgbClr val="FF0000"/>
                </a:solidFill>
              </a:rPr>
              <a:t>a</a:t>
            </a:r>
            <a:r>
              <a:rPr lang="en-GB" u="sng" dirty="0" smtClean="0">
                <a:solidFill>
                  <a:srgbClr val="FF0000"/>
                </a:solidFill>
              </a:rPr>
              <a:t>re</a:t>
            </a:r>
            <a:r>
              <a:rPr lang="en-GB" dirty="0" smtClean="0"/>
              <a:t> </a:t>
            </a:r>
            <a:r>
              <a:rPr lang="en-GB" dirty="0"/>
              <a:t>coming.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1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</a:t>
            </a:r>
            <a:r>
              <a:rPr lang="en-GB" dirty="0" smtClean="0"/>
              <a:t>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a. The poor____(be) not always unhappy.</a:t>
            </a:r>
          </a:p>
          <a:p>
            <a:pPr marL="0" indent="0">
              <a:buNone/>
            </a:pPr>
            <a:r>
              <a:rPr lang="en-GB" dirty="0" smtClean="0"/>
              <a:t>b. Oxygen _____ (be) necessary for living beings.</a:t>
            </a:r>
          </a:p>
          <a:p>
            <a:pPr marL="0" indent="0">
              <a:buNone/>
            </a:pPr>
            <a:r>
              <a:rPr lang="en-GB" dirty="0" smtClean="0"/>
              <a:t>c. The people of Bangladesh ____ (be) very poor.</a:t>
            </a:r>
          </a:p>
          <a:p>
            <a:pPr marL="0" indent="0">
              <a:buNone/>
            </a:pPr>
            <a:r>
              <a:rPr lang="en-GB" dirty="0" smtClean="0"/>
              <a:t>d. </a:t>
            </a:r>
            <a:r>
              <a:rPr lang="en-GB" dirty="0" err="1" smtClean="0"/>
              <a:t>Asif</a:t>
            </a:r>
            <a:r>
              <a:rPr lang="en-GB" dirty="0" smtClean="0"/>
              <a:t> and </a:t>
            </a:r>
            <a:r>
              <a:rPr lang="en-GB" dirty="0" err="1" smtClean="0"/>
              <a:t>Arif</a:t>
            </a:r>
            <a:r>
              <a:rPr lang="en-GB" dirty="0" smtClean="0"/>
              <a:t> _____ (be) present in the last class.</a:t>
            </a:r>
          </a:p>
          <a:p>
            <a:pPr marL="0" indent="0">
              <a:buNone/>
            </a:pPr>
            <a:r>
              <a:rPr lang="en-GB" dirty="0" smtClean="0"/>
              <a:t>e. The MP and Minister _____ (help)us to build our school building.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Ans. : are, is, are, were, helps.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32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461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BISMILLAHIR RAHMANIR RAHIM</vt:lpstr>
      <vt:lpstr>English-2 ( Voc-10) Right Form of Verbs</vt:lpstr>
      <vt:lpstr>Rules……</vt:lpstr>
      <vt:lpstr>Some Singular and plural be verbs</vt:lpstr>
      <vt:lpstr>Continue…….</vt:lpstr>
      <vt:lpstr>Continue………..</vt:lpstr>
      <vt:lpstr>Continue………</vt:lpstr>
      <vt:lpstr>Continue…….</vt:lpstr>
      <vt:lpstr>Exercise</vt:lpstr>
      <vt:lpstr> Home Work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BISMILLHIR RHMNIR RHIM</dc:title>
  <dc:creator>run time</dc:creator>
  <cp:lastModifiedBy>run time</cp:lastModifiedBy>
  <cp:revision>35</cp:revision>
  <dcterms:created xsi:type="dcterms:W3CDTF">2006-08-16T00:00:00Z</dcterms:created>
  <dcterms:modified xsi:type="dcterms:W3CDTF">2020-07-04T16:37:50Z</dcterms:modified>
</cp:coreProperties>
</file>