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58" r:id="rId4"/>
    <p:sldId id="259" r:id="rId5"/>
    <p:sldId id="260" r:id="rId6"/>
    <p:sldId id="261" r:id="rId7"/>
    <p:sldId id="268" r:id="rId8"/>
    <p:sldId id="269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BEB9B-ABE2-48A4-A6FA-142A27C5FA8C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6351E-A6AC-4E55-B0C9-804002E05A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6351E-A6AC-4E55-B0C9-804002E05A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6351E-A6AC-4E55-B0C9-804002E05AA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অভিনন্দন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r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আবার দেখা হবে ভালো থেকো সবাই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eautiful-pink-fl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229600" cy="646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057400"/>
            <a:ext cx="6934200" cy="166199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শ্রেনি---- দ্বিতীয় </a:t>
            </a: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 ----- প্রাথমিক গণিত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00200"/>
            <a:ext cx="9144000" cy="258532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  ঃ-----  </a:t>
            </a:r>
          </a:p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১।সংখ্যা চিনবে। </a:t>
            </a:r>
          </a:p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২।সংখ্যার বানান বলতে পারবে।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33471"/>
            <a:ext cx="84582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**** সংখ্যা (৫১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৫৫) পর্যন্ত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9376" t="20042" r="52598" b="30137"/>
          <a:stretch>
            <a:fillRect/>
          </a:stretch>
        </p:blipFill>
        <p:spPr bwMode="auto">
          <a:xfrm>
            <a:off x="533400" y="685800"/>
            <a:ext cx="6172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239000" y="838200"/>
            <a:ext cx="8382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51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1828800"/>
            <a:ext cx="702436" cy="76944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৫২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5334000"/>
            <a:ext cx="713657" cy="76944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৫৫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3116759"/>
            <a:ext cx="9144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৫৩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4259759"/>
            <a:ext cx="838200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৫৪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153400" cy="67403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51- </a:t>
            </a:r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একান্ন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৫২-বাহান্ন</a:t>
            </a:r>
          </a:p>
          <a:p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৫৩-তিপ্পান্ন</a:t>
            </a:r>
          </a:p>
          <a:p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৫৪-চুয়ান্ন </a:t>
            </a:r>
          </a:p>
          <a:p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৫৫-পঞ্চান্ন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7772400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সংখ্যার মাধ্যমে                        বানান পড়তে ও বলতে দিয়ে।   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295400" y="1295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762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568714"/>
            <a:ext cx="8991600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Light" pitchFamily="2" charset="0"/>
                <a:cs typeface="NikoshLight" pitchFamily="2" charset="0"/>
              </a:rPr>
              <a:t>    আজ যা যা শিখেছ বাড়িতে  আবার ও দেখবে </a:t>
            </a:r>
            <a:r>
              <a:rPr lang="bn-BD" sz="4800" dirty="0" smtClean="0">
                <a:solidFill>
                  <a:srgbClr val="FFFF00"/>
                </a:solidFill>
                <a:latin typeface="NikoshLight" pitchFamily="2" charset="0"/>
                <a:cs typeface="NikoshLight" pitchFamily="2" charset="0"/>
              </a:rPr>
              <a:t>। </a:t>
            </a:r>
            <a:endParaRPr lang="en-US" sz="4400" dirty="0">
              <a:solidFill>
                <a:srgbClr val="FFFF00"/>
              </a:solidFill>
              <a:latin typeface="NikoshLight" pitchFamily="2" charset="0"/>
              <a:cs typeface="Nikosh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82</Words>
  <Application>Microsoft Office PowerPoint</Application>
  <PresentationFormat>On-screen Show (4:3)</PresentationFormat>
  <Paragraphs>24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pti feni</dc:creator>
  <cp:lastModifiedBy>INFiNIE</cp:lastModifiedBy>
  <cp:revision>92</cp:revision>
  <dcterms:created xsi:type="dcterms:W3CDTF">2006-08-16T00:00:00Z</dcterms:created>
  <dcterms:modified xsi:type="dcterms:W3CDTF">2020-07-07T10:07:51Z</dcterms:modified>
</cp:coreProperties>
</file>