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1" r:id="rId2"/>
    <p:sldId id="277" r:id="rId3"/>
    <p:sldId id="258" r:id="rId4"/>
    <p:sldId id="259" r:id="rId5"/>
    <p:sldId id="260" r:id="rId6"/>
    <p:sldId id="274" r:id="rId7"/>
    <p:sldId id="262" r:id="rId8"/>
    <p:sldId id="265" r:id="rId9"/>
    <p:sldId id="263" r:id="rId10"/>
    <p:sldId id="278" r:id="rId11"/>
    <p:sldId id="267" r:id="rId12"/>
    <p:sldId id="280" r:id="rId13"/>
    <p:sldId id="268" r:id="rId14"/>
    <p:sldId id="275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2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-71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F4F02-87AF-404F-BC18-9CA94330841D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FFFD39-E32A-4431-8FC5-CE21E0D596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4015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49B8-0D95-4EC2-8A28-DC9A872FDE9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95A5-5BD3-4445-B791-3C1D5DDAA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835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49B8-0D95-4EC2-8A28-DC9A872FDE9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95A5-5BD3-4445-B791-3C1D5DDAA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7862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49B8-0D95-4EC2-8A28-DC9A872FDE9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95A5-5BD3-4445-B791-3C1D5DDAA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11741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49B8-0D95-4EC2-8A28-DC9A872FDE9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95A5-5BD3-4445-B791-3C1D5DDAA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8654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49B8-0D95-4EC2-8A28-DC9A872FDE9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95A5-5BD3-4445-B791-3C1D5DDAA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5680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49B8-0D95-4EC2-8A28-DC9A872FDE9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95A5-5BD3-4445-B791-3C1D5DDAA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6561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49B8-0D95-4EC2-8A28-DC9A872FDE9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95A5-5BD3-4445-B791-3C1D5DDAA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37922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49B8-0D95-4EC2-8A28-DC9A872FDE9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95A5-5BD3-4445-B791-3C1D5DDAA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867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49B8-0D95-4EC2-8A28-DC9A872FDE9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95A5-5BD3-4445-B791-3C1D5DDAA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336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49B8-0D95-4EC2-8A28-DC9A872FDE9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95A5-5BD3-4445-B791-3C1D5DDAA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09232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49B8-0D95-4EC2-8A28-DC9A872FDE9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95A5-5BD3-4445-B791-3C1D5DDAA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07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349B8-0D95-4EC2-8A28-DC9A872FDE9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595A5-5BD3-4445-B791-3C1D5DDAA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88807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ll\Desktop\download-flower-images-free-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2258" y="2064774"/>
            <a:ext cx="8214852" cy="4439265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182761" y="398206"/>
            <a:ext cx="8185355" cy="15485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পাঠে</a:t>
            </a:r>
            <a:endParaRPr lang="en-US" sz="6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638" y="33655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961" y="1907105"/>
            <a:ext cx="5241011" cy="3830018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9880" y="1894169"/>
            <a:ext cx="6252120" cy="384295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42888" y="6001647"/>
            <a:ext cx="11423086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মাছ চাষ দেশের অর্থনীতিতে কী ভূমিকা রাখতে পারে তা লিখ।</a:t>
            </a:r>
          </a:p>
        </p:txBody>
      </p:sp>
    </p:spTree>
    <p:extLst>
      <p:ext uri="{BB962C8B-B14F-4D97-AF65-F5344CB8AC3E}">
        <p14:creationId xmlns="" xmlns:p14="http://schemas.microsoft.com/office/powerpoint/2010/main" val="3343796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13" y="1"/>
            <a:ext cx="11044238" cy="1690688"/>
          </a:xfr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459" y="1700213"/>
            <a:ext cx="11044238" cy="5157787"/>
          </a:xfr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bn-IN" sz="3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করে মাছ চাষের পদ্ধতি বিবরন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খাতায়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পদ্ধতি লাভ জনক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bn-IN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ব্যাখ্যা কর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858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3" y="14288"/>
            <a:ext cx="12034837" cy="585787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৩টি পদ্ধতির নাম দেওয়া আছে।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পদ্ধতির সাথে ছবির মিল কর।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1462" y="737419"/>
            <a:ext cx="3091169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পুকুরে মাছ চাষ পদ্ধতি</a:t>
            </a:r>
            <a:endParaRPr lang="en-US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30994" y="781666"/>
            <a:ext cx="3259393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নদিতে মাছ চাষ পদ্ধতি</a:t>
            </a:r>
            <a:endParaRPr lang="en-US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804788" y="752168"/>
            <a:ext cx="3023418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খাচায়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মাছ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চাষ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পদতি</a:t>
            </a:r>
            <a:endParaRPr lang="en-US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2787" y="2562225"/>
            <a:ext cx="3611049" cy="262920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26" y="2571751"/>
            <a:ext cx="3539613" cy="26639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832" y="2519362"/>
            <a:ext cx="3490605" cy="27458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8456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0 L 0.31914 -0.187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51" y="-9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3.33333E-6 L 0.30977 -0.1979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82" y="-9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3.33333E-6 L -0.72734 -0.1895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367" y="-9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90688"/>
          </a:xfr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IN" sz="9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9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3548"/>
            <a:ext cx="12192000" cy="5014452"/>
          </a:xfrm>
          <a:noFill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bn-IN" sz="5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কোথায় মাছ চাষ করা যায়।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IN" sz="5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মাছ চাষের একটি পদ্ধতির নাম বল।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IN" sz="5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ধান ক্ষেতে মাছ চাষের ১টি সুবিদার বল।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IN" sz="5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 মতে মাছ চাষের কোন পদ্ধতিটা লাভ জনক।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54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1809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814512"/>
          </a:xfrm>
          <a:noFill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IN" sz="8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8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9842"/>
            <a:ext cx="12192000" cy="2669457"/>
          </a:xfrm>
          <a:noFill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4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bn-IN" sz="32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bn-IN" sz="3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bn-IN" sz="32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bn-IN" sz="32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bn-IN" sz="32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bn-IN" sz="3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 এলাকায় কোন পদ্ধতিতে মাছ চাষ বেশি করা হয়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উন্নায়নে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ভূমিকা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রাখতে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ব্যাপারে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মতামত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আগামী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ক্লাশে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77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72348" y="1489587"/>
            <a:ext cx="5029200" cy="25367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Dell\Documents\15629619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28452" y="1410313"/>
            <a:ext cx="7152967" cy="33239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59601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13" y="114301"/>
            <a:ext cx="11287126" cy="1728788"/>
          </a:xfr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IN" sz="11500" dirty="0" smtClean="0">
                <a:solidFill>
                  <a:schemeClr val="tx1"/>
                </a:solidFill>
              </a:rPr>
              <a:t> </a:t>
            </a:r>
            <a:r>
              <a:rPr lang="bn-IN" sz="115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15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50" name="Picture 2" descr="C:\Users\Dell\Desktop\photo-1526047932273-341f2a7631f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5187" y="1825625"/>
            <a:ext cx="11223523" cy="43513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466090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12058650" cy="1401097"/>
          </a:xfr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IN" sz="8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701" y="1578078"/>
            <a:ext cx="4172564" cy="16223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dirty="0" smtClean="0">
                <a:latin typeface="NikushBAN"/>
              </a:rPr>
              <a:t>  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47909" y="2271252"/>
            <a:ext cx="4752053" cy="4072397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4465" y="3746091"/>
            <a:ext cx="7020232" cy="2378087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মোশারেফ হোসেন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রাজগঞ্জ ফাযিল মাদ্রাসা ,বেগমগঞ্জ-নোয়াখালী।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ই-মেইল-hossinmosaraf25@gmail.com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US" sz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54412" y="3351959"/>
            <a:ext cx="432127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ণিঃ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অধ্যায়ঃ সপ্তম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কৃষিশিক্ষা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F:\শিক্ষক বাতায়ন আপলোড দেয়া ক্লাস\কন্টেন আপলোড ছবি\5R-- c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19368" y="1460089"/>
            <a:ext cx="2517058" cy="2153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262482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build="p"/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7536426" y="5305682"/>
            <a:ext cx="43802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ধান ক্ষেতে মাছ চাষ</a:t>
            </a:r>
            <a:endParaRPr lang="en-US" sz="4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0703" y="0"/>
            <a:ext cx="5600701" cy="4409768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11" y="221226"/>
            <a:ext cx="5666172" cy="419868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342103" y="5176675"/>
            <a:ext cx="4041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পুকুরে মাছ চাষ</a:t>
            </a:r>
            <a:endParaRPr lang="en-US" sz="4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245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35974" y="5353666"/>
            <a:ext cx="4764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নদীতে ভাসমান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</a:t>
            </a:r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চায়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32" y="1"/>
            <a:ext cx="6225858" cy="4422212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261" y="-1"/>
            <a:ext cx="5543551" cy="445401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829422" y="5421435"/>
            <a:ext cx="5072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নদীতে বেড়া দিয়ে 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r>
              <a:rPr lang="bn-IN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ছাষ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915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954" y="320880"/>
            <a:ext cx="10515600" cy="1325563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IN" sz="9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পাঠঃ- </a:t>
            </a:r>
            <a:endParaRPr lang="en-US" sz="9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571750" y="1885950"/>
            <a:ext cx="7715250" cy="428624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মাছ চাষ</a:t>
            </a:r>
            <a:endParaRPr lang="en-US" sz="115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933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3913" y="165099"/>
            <a:ext cx="10515600" cy="1325563"/>
          </a:xfr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ctr"/>
            <a:r>
              <a:rPr lang="bn-IN" sz="2000" dirty="0" smtClean="0">
                <a:solidFill>
                  <a:srgbClr val="FF0000"/>
                </a:solidFill>
              </a:rPr>
              <a:t/>
            </a:r>
            <a:br>
              <a:rPr lang="bn-IN" sz="2000" dirty="0" smtClean="0">
                <a:solidFill>
                  <a:srgbClr val="FF0000"/>
                </a:solidFill>
              </a:rPr>
            </a:br>
            <a:r>
              <a:rPr lang="bn-IN" sz="2000" dirty="0">
                <a:solidFill>
                  <a:srgbClr val="FF0000"/>
                </a:solidFill>
              </a:rPr>
              <a:t/>
            </a:r>
            <a:br>
              <a:rPr lang="bn-IN" sz="2000" dirty="0">
                <a:solidFill>
                  <a:srgbClr val="FF0000"/>
                </a:solidFill>
              </a:rPr>
            </a:br>
            <a:r>
              <a:rPr lang="bn-IN" sz="9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শিখনফলঃ---</a:t>
            </a:r>
            <a:r>
              <a:rPr lang="en-US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bn-IN" sz="40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কোথায় মাছ চাষ করা যায় তা বলতে পারবে,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 কী পদ্ধতিতে মাছ চাষ করা যায় তা বর্ণনা করতে পারবে,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পদ্ধতিতে মাছ চাষ লাভ জনক তা ব্যাখ্যা করতে পারবে,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মাছ চাষ করে দেশের অর্থনীতিতে কী অবদান রাখা যায় তা বিশ্লেষণ করতে পারবে।</a:t>
            </a:r>
          </a:p>
        </p:txBody>
      </p:sp>
    </p:spTree>
    <p:extLst>
      <p:ext uri="{BB962C8B-B14F-4D97-AF65-F5344CB8AC3E}">
        <p14:creationId xmlns="" xmlns:p14="http://schemas.microsoft.com/office/powerpoint/2010/main" val="373531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758114" y="5619135"/>
            <a:ext cx="3490912" cy="584775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ধান ক্ষেতে মাছ ছাড়া হচ্ছে</a:t>
            </a:r>
            <a:endParaRPr lang="en-US" sz="3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27" y="201303"/>
            <a:ext cx="5683027" cy="4237962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985838" y="5501148"/>
            <a:ext cx="4220343" cy="584775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পুকুরে মা</a:t>
            </a:r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ছের</a:t>
            </a:r>
            <a:r>
              <a:rPr lang="en-US" sz="32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হছে</a:t>
            </a:r>
            <a:endParaRPr lang="en-US" sz="3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840" y="196800"/>
            <a:ext cx="5943600" cy="43443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07271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94323" y="5368414"/>
            <a:ext cx="5997677" cy="830997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ছাদে </a:t>
            </a:r>
            <a:r>
              <a:rPr lang="bn-IN" sz="4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ক্ষেতে মাছ 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5188" y="5397911"/>
            <a:ext cx="4483510" cy="923330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হাউজে মাছ চাষ 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39" y="225835"/>
            <a:ext cx="5434780" cy="431666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581" y="181525"/>
            <a:ext cx="5889369" cy="443472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4489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308" y="102120"/>
            <a:ext cx="11933342" cy="1690688"/>
          </a:xfr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bn-IN" sz="8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r>
              <a:rPr lang="en-US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চাষ</a:t>
            </a:r>
            <a:r>
              <a:rPr lang="en-US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অর্থনীতে</a:t>
            </a:r>
            <a:r>
              <a:rPr lang="en-US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অবদান</a:t>
            </a:r>
            <a:endParaRPr lang="en-US" sz="8000" dirty="0">
              <a:solidFill>
                <a:srgbClr val="FF000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8498" y="2149995"/>
            <a:ext cx="5176754" cy="30670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916" y="2173573"/>
            <a:ext cx="5194004" cy="2983043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1729" y="2064773"/>
            <a:ext cx="11798709" cy="451300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23767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3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953</TotalTime>
  <Words>251</Words>
  <Application>Microsoft Office PowerPoint</Application>
  <PresentationFormat>Custom</PresentationFormat>
  <Paragraphs>53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পরিচিতি</vt:lpstr>
      <vt:lpstr>Slide 3</vt:lpstr>
      <vt:lpstr>Slide 4</vt:lpstr>
      <vt:lpstr>আজকের পাঠঃ- </vt:lpstr>
      <vt:lpstr>  শিখনফলঃ--- </vt:lpstr>
      <vt:lpstr>Slide 7</vt:lpstr>
      <vt:lpstr>Slide 8</vt:lpstr>
      <vt:lpstr> মাছ চাষ করে দেশের অর্থনীতে অবদান</vt:lpstr>
      <vt:lpstr>জোড়ায় কাজ</vt:lpstr>
      <vt:lpstr>দলীয় কাজ </vt:lpstr>
      <vt:lpstr>Slide 12</vt:lpstr>
      <vt:lpstr>মূল্যায়ন</vt:lpstr>
      <vt:lpstr>বাড়ীর কাজ</vt:lpstr>
      <vt:lpstr> ধন্যবাদ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Dell</cp:lastModifiedBy>
  <cp:revision>463</cp:revision>
  <dcterms:created xsi:type="dcterms:W3CDTF">2020-03-09T10:04:11Z</dcterms:created>
  <dcterms:modified xsi:type="dcterms:W3CDTF">2020-07-07T15:55:30Z</dcterms:modified>
</cp:coreProperties>
</file>