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1" r:id="rId4"/>
    <p:sldId id="272" r:id="rId5"/>
    <p:sldId id="259" r:id="rId6"/>
    <p:sldId id="260" r:id="rId7"/>
    <p:sldId id="261" r:id="rId8"/>
    <p:sldId id="270" r:id="rId9"/>
    <p:sldId id="262" r:id="rId10"/>
    <p:sldId id="263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8" autoAdjust="0"/>
    <p:restoredTop sz="94660"/>
  </p:normalViewPr>
  <p:slideViewPr>
    <p:cSldViewPr snapToGrid="0">
      <p:cViewPr varScale="1">
        <p:scale>
          <a:sx n="89" d="100"/>
          <a:sy n="89" d="100"/>
        </p:scale>
        <p:origin x="36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227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D84DF5-10EB-4F75-9D28-0E91DC95E4D8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13A9E-18B0-4055-BAC7-B370B33F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9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3DD50AF-329C-4A5E-BB69-5DECDDDB29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0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6FC16-E0A3-4B31-BF32-8BDE54FE1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494121-99E7-421F-9EC7-19A35C83AF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DB4A3-BDE8-4F49-B9CF-2ECD23707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D9C558-3488-421C-84D1-C95217DAF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7255-07D4-45D8-BAD2-5C6BCFE41BC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0C7746-5EEA-47C4-AD67-FCBAD0A04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04ECA-0678-49E6-A709-D04658EAE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2318-EABE-447A-89F6-0F889F4F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77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CE6B4-C986-44F5-ABAC-0AF39B98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2B683-E4AE-47DD-993B-3088D44B3A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807D3-AA41-4F67-93F9-224B73F0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7255-07D4-45D8-BAD2-5C6BCFE41BC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28041-9C63-410F-B0AC-C3E4669E9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5B101-8473-432E-BBF6-5A0C22E1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2318-EABE-447A-89F6-0F889F4F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9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BB92F-FA42-400D-B272-1A9F8B63F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DF1C5-C5DE-4AA7-B0E7-2101F4DF3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9547D-1F12-47F3-B0BD-B57609DDC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7255-07D4-45D8-BAD2-5C6BCFE41BC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DF6EB-9DAC-477F-8398-F891A2A9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20A0C-582C-487D-BD64-1B703F7F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2318-EABE-447A-89F6-0F889F4F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9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D01CF-5236-4788-839E-96499410B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3B7ACB-F6A4-415D-88F1-C543BDF7D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7255-07D4-45D8-BAD2-5C6BCFE41BC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FCD419-494B-4B42-A5CA-3B60478F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9E19A4-9FFB-4224-A715-E9B24C601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2318-EABE-447A-89F6-0F889F4F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5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990B-F7D1-4443-9CE4-D3F91FDA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26867-FAF8-4B8A-A405-04DBA5AF4F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995CA-F6E3-4D0A-8521-A9A017D7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7255-07D4-45D8-BAD2-5C6BCFE41BC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868EF-63DF-4442-B6F9-72CB386A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B3AF-4DAB-40BF-A6BE-579CE44D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2318-EABE-447A-89F6-0F889F4F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6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C404-BC0F-4400-BA57-A961F815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37CD-F606-49E5-A7A0-048561B77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5FDEE-2B24-4513-8F46-5083A47F3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7255-07D4-45D8-BAD2-5C6BCFE41BC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21650-7D9B-4D83-84D2-7646B854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6C2FD-A329-4BDB-B924-354FDB65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2318-EABE-447A-89F6-0F889F4F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5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3100-1ED0-4154-9456-55D0B899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4B862-6924-4C50-8DDC-2DEA07B15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2E7288-9296-4999-A52A-9262FCF617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0D847-534D-42E8-B7DB-548811304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7255-07D4-45D8-BAD2-5C6BCFE41BC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D8FA87-5485-4F85-A572-22B8C6129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EAE10E-560E-4A49-99A5-0648F3B45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2318-EABE-447A-89F6-0F889F4F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6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3CB30-CD96-4361-B949-FCE180F5D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DFAE0-A6AD-4870-A59E-5AED91BAB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37078-EC25-40EE-97EE-2FD6C68722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8EA243-5347-4C14-9C69-7B3F0D4730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014DF6-9D64-4540-AA28-CA78AE7AB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F75AEC-C438-4902-A9A1-38BF2DC45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7255-07D4-45D8-BAD2-5C6BCFE41BC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FF5941-01AB-48B3-9F7F-5DFB9A59B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D8A500-8123-4DBD-88A5-AA20AB211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2318-EABE-447A-89F6-0F889F4F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45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92C42-013D-468B-A1D4-A6362F93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298131-DCB4-49C8-BE4E-08AE8AC1F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7255-07D4-45D8-BAD2-5C6BCFE41BC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CD2B5C-E89C-4ED0-8E43-67E799956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32A20-A622-4BA3-9193-624399B3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2318-EABE-447A-89F6-0F889F4F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993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69EC5-011A-4F2A-BD72-9676D806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7255-07D4-45D8-BAD2-5C6BCFE41BC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9AC471-8431-47F4-8897-947D97CB1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DFA06-762E-4096-A181-BC8FAC8CD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2318-EABE-447A-89F6-0F889F4F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35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06B9C-0F09-4247-BB77-B8C5C1446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B9B7A5-4D80-4E4A-BABD-EB178F554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21887-11B7-4D58-819F-8A8C93270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F92A8-C999-4070-96F3-94C98525D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97255-07D4-45D8-BAD2-5C6BCFE41BC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3B78F-08D2-4A57-BD7C-BF0333D13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3812A-F8AE-4158-A7D4-7150A680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22318-EABE-447A-89F6-0F889F4F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1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8940AE-357F-44CF-82F2-F44CCF770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B1A88-5561-409C-AF4B-D718567DC9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4609E-456D-403F-A0D7-3FF88C41EF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97255-07D4-45D8-BAD2-5C6BCFE41BCA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62E116-DDFC-4221-A84B-A1C51082D8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79B18-3AB6-4A17-BBE2-FB8742D4CF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22318-EABE-447A-89F6-0F889F4F9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48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" Target="slide9.xml"/><Relationship Id="rId7" Type="http://schemas.openxmlformats.org/officeDocument/2006/relationships/image" Target="../media/image14.tmp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microsoft.com/office/2007/relationships/hdphoto" Target="../media/hdphoto2.wdp"/><Relationship Id="rId5" Type="http://schemas.openxmlformats.org/officeDocument/2006/relationships/slide" Target="slide10.xml"/><Relationship Id="rId10" Type="http://schemas.openxmlformats.org/officeDocument/2006/relationships/image" Target="../media/image16.png"/><Relationship Id="rId4" Type="http://schemas.openxmlformats.org/officeDocument/2006/relationships/slide" Target="slide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10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9.xml"/><Relationship Id="rId9" Type="http://schemas.openxmlformats.org/officeDocument/2006/relationships/image" Target="../media/image8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slide" Target="slide9.xml"/><Relationship Id="rId7" Type="http://schemas.openxmlformats.org/officeDocument/2006/relationships/image" Target="../media/image9.tmp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3.tmp"/><Relationship Id="rId5" Type="http://schemas.openxmlformats.org/officeDocument/2006/relationships/slide" Target="slide10.xml"/><Relationship Id="rId10" Type="http://schemas.openxmlformats.org/officeDocument/2006/relationships/image" Target="../media/image12.tmp"/><Relationship Id="rId4" Type="http://schemas.openxmlformats.org/officeDocument/2006/relationships/slide" Target="slide7.xml"/><Relationship Id="rId9" Type="http://schemas.openxmlformats.org/officeDocument/2006/relationships/image" Target="../media/image1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9FF4B7-44A4-4F0F-9CCB-6A9DA08371CC}"/>
              </a:ext>
            </a:extLst>
          </p:cNvPr>
          <p:cNvSpPr/>
          <p:nvPr/>
        </p:nvSpPr>
        <p:spPr>
          <a:xfrm>
            <a:off x="-856034" y="2849542"/>
            <a:ext cx="9560499" cy="3170099"/>
          </a:xfrm>
          <a:prstGeom prst="rect">
            <a:avLst/>
          </a:prstGeom>
        </p:spPr>
        <p:txBody>
          <a:bodyPr wrap="square">
            <a:spAutoFit/>
            <a:scene3d>
              <a:camera prst="perspectiveHeroicExtremeRightFacing"/>
              <a:lightRig rig="threePt" dir="t"/>
            </a:scene3d>
            <a:sp3d extrusionH="57150">
              <a:bevelT w="127000" h="127000" prst="softRound"/>
            </a:sp3d>
          </a:bodyPr>
          <a:lstStyle/>
          <a:p>
            <a:pPr algn="ctr"/>
            <a:r>
              <a:rPr lang="en-US" sz="20000" dirty="0" err="1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00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472AEA-94BA-483B-8A64-F0ABEA73FA3D}"/>
              </a:ext>
            </a:extLst>
          </p:cNvPr>
          <p:cNvSpPr/>
          <p:nvPr/>
        </p:nvSpPr>
        <p:spPr>
          <a:xfrm>
            <a:off x="116732" y="73271"/>
            <a:ext cx="5671225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IN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GB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6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EFF09-EFF6-4C96-8FC8-C7DEF5826607}"/>
              </a:ext>
            </a:extLst>
          </p:cNvPr>
          <p:cNvSpPr txBox="1"/>
          <p:nvPr/>
        </p:nvSpPr>
        <p:spPr>
          <a:xfrm>
            <a:off x="5787957" y="4160813"/>
            <a:ext cx="64620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0" algn="ctr">
              <a:buNone/>
            </a:pPr>
            <a:r>
              <a:rPr lang="bn-BD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 আলম</a:t>
            </a:r>
          </a:p>
          <a:p>
            <a:pPr marL="400050" lvl="1" indent="0" algn="ctr">
              <a:buNone/>
            </a:pPr>
            <a:r>
              <a:rPr lang="bn-BD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marL="400050" lvl="1" indent="0" algn="ctr">
              <a:buNone/>
            </a:pPr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BD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বাউরভাগ রমিজ উদ্দিন উচ্চ বিদ্যালয়</a:t>
            </a:r>
          </a:p>
          <a:p>
            <a:pPr marL="400050" lvl="1" indent="0" algn="ctr">
              <a:buNone/>
            </a:pPr>
            <a:r>
              <a:rPr lang="bn-BD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মৌলভীবাজার সদর</a:t>
            </a:r>
            <a:r>
              <a:rPr lang="bn-IN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 – ০১৭১২০৫৯৯৬০ </a:t>
            </a:r>
          </a:p>
          <a:p>
            <a:pPr algn="ctr"/>
            <a:r>
              <a:rPr 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Email: shahalammb@hotmail.com</a:t>
            </a:r>
            <a:endParaRPr lang="en-US" sz="2800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C9D551-DEA9-4C29-8AD5-922B2DF05C0F}"/>
              </a:ext>
            </a:extLst>
          </p:cNvPr>
          <p:cNvSpPr/>
          <p:nvPr/>
        </p:nvSpPr>
        <p:spPr>
          <a:xfrm>
            <a:off x="7879666" y="19531"/>
            <a:ext cx="290335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97506-8F52-41A0-B94C-D6EA186A1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475" y="995631"/>
            <a:ext cx="2291742" cy="28298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8DD99A-5323-49FC-8275-3B19E1D99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579" y="248115"/>
            <a:ext cx="369507" cy="566725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FCB1F8F-E692-4A8A-9B8B-B9C475D15044}"/>
              </a:ext>
            </a:extLst>
          </p:cNvPr>
          <p:cNvSpPr/>
          <p:nvPr/>
        </p:nvSpPr>
        <p:spPr>
          <a:xfrm>
            <a:off x="7960102" y="660280"/>
            <a:ext cx="2742486" cy="4572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6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567B92D-31DC-4F4A-8D23-0EBAC9081C77}"/>
              </a:ext>
            </a:extLst>
          </p:cNvPr>
          <p:cNvSpPr txBox="1"/>
          <p:nvPr/>
        </p:nvSpPr>
        <p:spPr>
          <a:xfrm>
            <a:off x="109087" y="94304"/>
            <a:ext cx="140932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ত্রৈরাশিক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B33E2635-80E0-4836-9B53-6B5C160448E8}"/>
              </a:ext>
            </a:extLst>
          </p:cNvPr>
          <p:cNvSpPr txBox="1"/>
          <p:nvPr/>
        </p:nvSpPr>
        <p:spPr>
          <a:xfrm>
            <a:off x="1521068" y="6322741"/>
            <a:ext cx="968633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05B39237-B133-43B1-B729-A686A93D9BCE}"/>
              </a:ext>
            </a:extLst>
          </p:cNvPr>
          <p:cNvSpPr txBox="1"/>
          <p:nvPr/>
        </p:nvSpPr>
        <p:spPr>
          <a:xfrm>
            <a:off x="7007473" y="6320134"/>
            <a:ext cx="133814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7BBEC008-282E-4DFA-9A29-33ACD9F0FE88}"/>
              </a:ext>
            </a:extLst>
          </p:cNvPr>
          <p:cNvSpPr txBox="1"/>
          <p:nvPr/>
        </p:nvSpPr>
        <p:spPr>
          <a:xfrm>
            <a:off x="4779420" y="6320135"/>
            <a:ext cx="2157694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2F9D3BA1-742B-40F3-B7E1-06A01CBC7A36}"/>
              </a:ext>
            </a:extLst>
          </p:cNvPr>
          <p:cNvSpPr txBox="1"/>
          <p:nvPr/>
        </p:nvSpPr>
        <p:spPr>
          <a:xfrm>
            <a:off x="8394904" y="6320133"/>
            <a:ext cx="144195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ত্রৈরাশিক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BB986C73-0A23-4C09-A10C-790E57A332F7}"/>
              </a:ext>
            </a:extLst>
          </p:cNvPr>
          <p:cNvSpPr txBox="1"/>
          <p:nvPr/>
        </p:nvSpPr>
        <p:spPr>
          <a:xfrm>
            <a:off x="2571342" y="6320133"/>
            <a:ext cx="212643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 অ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EF5AE1-0C94-4CF0-8AF1-8FEED09BED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t="15235" r="41280" b="29195"/>
          <a:stretch/>
        </p:blipFill>
        <p:spPr>
          <a:xfrm>
            <a:off x="1980904" y="40486"/>
            <a:ext cx="7100209" cy="318316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60DD32-79B5-4981-B67D-4E9CD01AEE7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5" t="71801" r="2607" b="6886"/>
          <a:stretch/>
        </p:blipFill>
        <p:spPr>
          <a:xfrm>
            <a:off x="44604" y="3361953"/>
            <a:ext cx="11920756" cy="1431645"/>
          </a:xfrm>
          <a:prstGeom prst="rect">
            <a:avLst/>
          </a:prstGeom>
          <a:ln w="762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AE08632-733F-4842-BB4F-3198006C8C5E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096" y="4947501"/>
            <a:ext cx="6721322" cy="1277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2090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C7F4BE5-7C9D-445A-958E-3DFB9AB02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8" y="2948813"/>
            <a:ext cx="10432684" cy="2994920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6F18CBC-A16F-4B51-B051-B1D7DDD5600E}"/>
              </a:ext>
            </a:extLst>
          </p:cNvPr>
          <p:cNvSpPr txBox="1"/>
          <p:nvPr/>
        </p:nvSpPr>
        <p:spPr>
          <a:xfrm>
            <a:off x="4356408" y="67470"/>
            <a:ext cx="3479183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GB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BB9028-447E-44A5-BE21-B052D92C57D8}"/>
              </a:ext>
            </a:extLst>
          </p:cNvPr>
          <p:cNvSpPr txBox="1"/>
          <p:nvPr/>
        </p:nvSpPr>
        <p:spPr>
          <a:xfrm>
            <a:off x="10075178" y="3059668"/>
            <a:ext cx="75500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পৃষ্ঠা-</a:t>
            </a:r>
            <a:r>
              <a:rPr lang="en-GB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b="1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4A0387F-F057-41F2-84CA-FCB620DE7A17}"/>
              </a:ext>
            </a:extLst>
          </p:cNvPr>
          <p:cNvSpPr/>
          <p:nvPr/>
        </p:nvSpPr>
        <p:spPr>
          <a:xfrm>
            <a:off x="167779" y="939718"/>
            <a:ext cx="11887201" cy="1803482"/>
          </a:xfrm>
          <a:prstGeom prst="triangl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48282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2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4ED128-AA55-4976-9DF4-DD1BC576EE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20" y="2035218"/>
            <a:ext cx="6297560" cy="461941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69FF25C-6855-47AE-B74A-3EB5980FF5B5}"/>
              </a:ext>
            </a:extLst>
          </p:cNvPr>
          <p:cNvSpPr txBox="1">
            <a:spLocks/>
          </p:cNvSpPr>
          <p:nvPr/>
        </p:nvSpPr>
        <p:spPr>
          <a:xfrm>
            <a:off x="2299495" y="376044"/>
            <a:ext cx="7618016" cy="118271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800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457DE45-AD91-4949-B290-2D45C5D67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596" y="3363094"/>
            <a:ext cx="2774808" cy="2081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660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98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213D18-CDEB-441F-BEEA-A2739F556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59" y="3227157"/>
            <a:ext cx="2167449" cy="24904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FD032C-C24D-4FD2-A5B9-07EC35B9BFB5}"/>
              </a:ext>
            </a:extLst>
          </p:cNvPr>
          <p:cNvSpPr txBox="1">
            <a:spLocks/>
          </p:cNvSpPr>
          <p:nvPr/>
        </p:nvSpPr>
        <p:spPr>
          <a:xfrm>
            <a:off x="6095999" y="1009716"/>
            <a:ext cx="5239109" cy="3812450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GB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endParaRPr lang="en-US" sz="6000" b="1" dirty="0">
              <a:solidFill>
                <a:srgbClr val="7030A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n-BD" sz="5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GB" sz="5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সপ্তম</a:t>
            </a:r>
            <a:r>
              <a:rPr lang="bn-IN" sz="5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GB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GB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EACB0D-885E-4887-AB1A-7A18BAD0D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7720" y="789129"/>
            <a:ext cx="3157293" cy="40330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712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213D18-CDEB-441F-BEEA-A2739F556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59" y="3227157"/>
            <a:ext cx="2167449" cy="249045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DF29D8-7D1E-4126-8B7B-FF8BDAF8ACA0}"/>
              </a:ext>
            </a:extLst>
          </p:cNvPr>
          <p:cNvSpPr txBox="1"/>
          <p:nvPr/>
        </p:nvSpPr>
        <p:spPr>
          <a:xfrm>
            <a:off x="2313964" y="3352744"/>
            <a:ext cx="5805181" cy="120032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as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াতের</a:t>
            </a:r>
            <a:r>
              <a:rPr lang="en-GB" sz="7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8DF6D5-60C3-42E6-8F2E-F2F6817F9358}"/>
              </a:ext>
            </a:extLst>
          </p:cNvPr>
          <p:cNvSpPr txBox="1"/>
          <p:nvPr/>
        </p:nvSpPr>
        <p:spPr>
          <a:xfrm>
            <a:off x="2978093" y="562062"/>
            <a:ext cx="4476924" cy="83099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99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213D18-CDEB-441F-BEEA-A2739F556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059" y="3227157"/>
            <a:ext cx="2167449" cy="24904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FD032C-C24D-4FD2-A5B9-07EC35B9BFB5}"/>
              </a:ext>
            </a:extLst>
          </p:cNvPr>
          <p:cNvSpPr txBox="1">
            <a:spLocks/>
          </p:cNvSpPr>
          <p:nvPr/>
        </p:nvSpPr>
        <p:spPr>
          <a:xfrm>
            <a:off x="1241570" y="2480452"/>
            <a:ext cx="10175845" cy="334989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en-GB" sz="4800" b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b="1" dirty="0">
              <a:solidFill>
                <a:srgbClr val="7030A0"/>
              </a:solidFill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আনুপাত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সমানুপাত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GB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4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C3ADC-22B6-4517-9024-939CEFAED4DB}"/>
              </a:ext>
            </a:extLst>
          </p:cNvPr>
          <p:cNvSpPr txBox="1"/>
          <p:nvPr/>
        </p:nvSpPr>
        <p:spPr>
          <a:xfrm>
            <a:off x="1241570" y="209725"/>
            <a:ext cx="3867324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55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hlinkClick r:id="rId2" action="ppaction://hlinksldjump"/>
            <a:extLst>
              <a:ext uri="{FF2B5EF4-FFF2-40B4-BE49-F238E27FC236}">
                <a16:creationId xmlns:a16="http://schemas.microsoft.com/office/drawing/2014/main" id="{109A001A-564B-4078-9832-BC7137FE634F}"/>
              </a:ext>
            </a:extLst>
          </p:cNvPr>
          <p:cNvSpPr txBox="1"/>
          <p:nvPr/>
        </p:nvSpPr>
        <p:spPr>
          <a:xfrm>
            <a:off x="1830268" y="6365871"/>
            <a:ext cx="968633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hlinkClick r:id="rId3" action="ppaction://hlinksldjump"/>
            <a:extLst>
              <a:ext uri="{FF2B5EF4-FFF2-40B4-BE49-F238E27FC236}">
                <a16:creationId xmlns:a16="http://schemas.microsoft.com/office/drawing/2014/main" id="{19819958-1F72-4B9C-9F2D-02D4916719F2}"/>
              </a:ext>
            </a:extLst>
          </p:cNvPr>
          <p:cNvSpPr txBox="1"/>
          <p:nvPr/>
        </p:nvSpPr>
        <p:spPr>
          <a:xfrm>
            <a:off x="7316673" y="6363264"/>
            <a:ext cx="133814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hlinkClick r:id="rId4" action="ppaction://hlinksldjump"/>
            <a:extLst>
              <a:ext uri="{FF2B5EF4-FFF2-40B4-BE49-F238E27FC236}">
                <a16:creationId xmlns:a16="http://schemas.microsoft.com/office/drawing/2014/main" id="{B9807B3C-91BD-4A4A-A855-909890137BEF}"/>
              </a:ext>
            </a:extLst>
          </p:cNvPr>
          <p:cNvSpPr txBox="1"/>
          <p:nvPr/>
        </p:nvSpPr>
        <p:spPr>
          <a:xfrm>
            <a:off x="5088620" y="6363265"/>
            <a:ext cx="2157694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hlinkClick r:id="rId5" action="ppaction://hlinksldjump"/>
            <a:extLst>
              <a:ext uri="{FF2B5EF4-FFF2-40B4-BE49-F238E27FC236}">
                <a16:creationId xmlns:a16="http://schemas.microsoft.com/office/drawing/2014/main" id="{EE2DBB55-1D8E-4236-A9B9-56525B3B43E3}"/>
              </a:ext>
            </a:extLst>
          </p:cNvPr>
          <p:cNvSpPr txBox="1"/>
          <p:nvPr/>
        </p:nvSpPr>
        <p:spPr>
          <a:xfrm>
            <a:off x="8704104" y="6363263"/>
            <a:ext cx="144195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ত্রৈরাশিক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hlinkClick r:id="rId2" action="ppaction://hlinksldjump"/>
            <a:extLst>
              <a:ext uri="{FF2B5EF4-FFF2-40B4-BE49-F238E27FC236}">
                <a16:creationId xmlns:a16="http://schemas.microsoft.com/office/drawing/2014/main" id="{EC44CB03-BD09-43A8-B301-DB29186B06DF}"/>
              </a:ext>
            </a:extLst>
          </p:cNvPr>
          <p:cNvSpPr txBox="1"/>
          <p:nvPr/>
        </p:nvSpPr>
        <p:spPr>
          <a:xfrm>
            <a:off x="3417606" y="60965"/>
            <a:ext cx="2862952" cy="83099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6AFA6BEC-DC9B-4FCB-A141-1FED9E374818}"/>
              </a:ext>
            </a:extLst>
          </p:cNvPr>
          <p:cNvSpPr txBox="1"/>
          <p:nvPr/>
        </p:nvSpPr>
        <p:spPr>
          <a:xfrm>
            <a:off x="2880542" y="6363263"/>
            <a:ext cx="212643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 অ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306C104-B126-4C2F-8278-E6C2429D9640}"/>
              </a:ext>
            </a:extLst>
          </p:cNvPr>
          <p:cNvSpPr/>
          <p:nvPr/>
        </p:nvSpPr>
        <p:spPr>
          <a:xfrm>
            <a:off x="445979" y="1213325"/>
            <a:ext cx="11128075" cy="4813539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ED2562-7AD5-4476-9657-1A26B83B0388}"/>
              </a:ext>
            </a:extLst>
          </p:cNvPr>
          <p:cNvSpPr txBox="1"/>
          <p:nvPr/>
        </p:nvSpPr>
        <p:spPr>
          <a:xfrm>
            <a:off x="871885" y="4317812"/>
            <a:ext cx="1093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াশিকে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াশি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C4A49A-F4E4-4D48-8D11-31CEBC583D32}"/>
              </a:ext>
            </a:extLst>
          </p:cNvPr>
          <p:cNvSpPr txBox="1"/>
          <p:nvPr/>
        </p:nvSpPr>
        <p:spPr>
          <a:xfrm>
            <a:off x="775888" y="1453138"/>
            <a:ext cx="10468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একজাতীয়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কতগুণ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শটিকে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দুইটির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810521-0FA0-4571-ABB9-46F7FA81BE34}"/>
              </a:ext>
            </a:extLst>
          </p:cNvPr>
          <p:cNvSpPr txBox="1"/>
          <p:nvPr/>
        </p:nvSpPr>
        <p:spPr>
          <a:xfrm>
            <a:off x="871885" y="2724622"/>
            <a:ext cx="604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অনুপাতকে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‘:’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  <a:endParaRPr lang="en-US" sz="3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5D52D-43FA-4413-90CC-56DA3C0CE80D}"/>
              </a:ext>
            </a:extLst>
          </p:cNvPr>
          <p:cNvSpPr txBox="1"/>
          <p:nvPr/>
        </p:nvSpPr>
        <p:spPr>
          <a:xfrm>
            <a:off x="774057" y="3521217"/>
            <a:ext cx="7321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5BFFE9-DC68-4A03-A580-FD95515DAC95}"/>
              </a:ext>
            </a:extLst>
          </p:cNvPr>
          <p:cNvSpPr txBox="1"/>
          <p:nvPr/>
        </p:nvSpPr>
        <p:spPr>
          <a:xfrm>
            <a:off x="815506" y="5187778"/>
            <a:ext cx="717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৭:৫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 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36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াশি</a:t>
            </a:r>
            <a:r>
              <a:rPr lang="en-GB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597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7" grpId="0"/>
      <p:bldP spid="11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3A3A4E-6B31-473C-9A52-AC7A4D89AF4E}"/>
              </a:ext>
            </a:extLst>
          </p:cNvPr>
          <p:cNvSpPr txBox="1"/>
          <p:nvPr/>
        </p:nvSpPr>
        <p:spPr>
          <a:xfrm>
            <a:off x="4223967" y="367175"/>
            <a:ext cx="3133177" cy="707886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en-GB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hlinkClick r:id="rId2" action="ppaction://hlinksldjump"/>
            <a:extLst>
              <a:ext uri="{FF2B5EF4-FFF2-40B4-BE49-F238E27FC236}">
                <a16:creationId xmlns:a16="http://schemas.microsoft.com/office/drawing/2014/main" id="{0E379BE4-7B80-4231-84C5-806EC200729F}"/>
              </a:ext>
            </a:extLst>
          </p:cNvPr>
          <p:cNvSpPr txBox="1"/>
          <p:nvPr/>
        </p:nvSpPr>
        <p:spPr>
          <a:xfrm>
            <a:off x="44604" y="6322741"/>
            <a:ext cx="968633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hlinkClick r:id="rId3" action="ppaction://hlinksldjump"/>
            <a:extLst>
              <a:ext uri="{FF2B5EF4-FFF2-40B4-BE49-F238E27FC236}">
                <a16:creationId xmlns:a16="http://schemas.microsoft.com/office/drawing/2014/main" id="{2F81D250-9278-41E4-AD91-BA510704DE89}"/>
              </a:ext>
            </a:extLst>
          </p:cNvPr>
          <p:cNvSpPr txBox="1"/>
          <p:nvPr/>
        </p:nvSpPr>
        <p:spPr>
          <a:xfrm>
            <a:off x="5531009" y="6320134"/>
            <a:ext cx="133814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hlinkClick r:id="rId4" action="ppaction://hlinksldjump"/>
            <a:extLst>
              <a:ext uri="{FF2B5EF4-FFF2-40B4-BE49-F238E27FC236}">
                <a16:creationId xmlns:a16="http://schemas.microsoft.com/office/drawing/2014/main" id="{A0EC3F85-7EB2-4568-A53B-7106E51B187D}"/>
              </a:ext>
            </a:extLst>
          </p:cNvPr>
          <p:cNvSpPr txBox="1"/>
          <p:nvPr/>
        </p:nvSpPr>
        <p:spPr>
          <a:xfrm>
            <a:off x="3302956" y="6320135"/>
            <a:ext cx="2157694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hlinkClick r:id="rId5" action="ppaction://hlinksldjump"/>
            <a:extLst>
              <a:ext uri="{FF2B5EF4-FFF2-40B4-BE49-F238E27FC236}">
                <a16:creationId xmlns:a16="http://schemas.microsoft.com/office/drawing/2014/main" id="{D1BD51A5-6A41-4F40-947C-9EC616730BAC}"/>
              </a:ext>
            </a:extLst>
          </p:cNvPr>
          <p:cNvSpPr txBox="1"/>
          <p:nvPr/>
        </p:nvSpPr>
        <p:spPr>
          <a:xfrm>
            <a:off x="6918440" y="6320133"/>
            <a:ext cx="144195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ত্রৈরাশিক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hlinkClick r:id="rId6" action="ppaction://hlinksldjump"/>
            <a:extLst>
              <a:ext uri="{FF2B5EF4-FFF2-40B4-BE49-F238E27FC236}">
                <a16:creationId xmlns:a16="http://schemas.microsoft.com/office/drawing/2014/main" id="{BA91AACC-8995-4F5F-8E2C-F7902ED69A8F}"/>
              </a:ext>
            </a:extLst>
          </p:cNvPr>
          <p:cNvSpPr txBox="1"/>
          <p:nvPr/>
        </p:nvSpPr>
        <p:spPr>
          <a:xfrm>
            <a:off x="1094878" y="6320133"/>
            <a:ext cx="212643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 অ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61D83F-96A8-42A0-9A30-4DEDE24F6026}"/>
              </a:ext>
            </a:extLst>
          </p:cNvPr>
          <p:cNvSpPr txBox="1"/>
          <p:nvPr/>
        </p:nvSpPr>
        <p:spPr>
          <a:xfrm>
            <a:off x="909234" y="4940022"/>
            <a:ext cx="10898185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এরূপ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ত</a:t>
            </a:r>
            <a:r>
              <a:rPr lang="as-IN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</a:t>
            </a:r>
            <a:r>
              <a:rPr lang="en-GB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ো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ধিক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রাশির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অনুপাতকে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বহুরাশিক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অনুপাত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3FA9FE-B46D-4A0B-90C0-F8160185B09A}"/>
              </a:ext>
            </a:extLst>
          </p:cNvPr>
          <p:cNvSpPr txBox="1"/>
          <p:nvPr/>
        </p:nvSpPr>
        <p:spPr>
          <a:xfrm>
            <a:off x="344902" y="1577938"/>
            <a:ext cx="11502195" cy="61555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মনে</a:t>
            </a:r>
            <a:r>
              <a:rPr lang="en-US" sz="34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করি</a:t>
            </a:r>
            <a:r>
              <a:rPr lang="en-US" sz="34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34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বাক্সের</a:t>
            </a:r>
            <a:r>
              <a:rPr lang="en-US" sz="34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দৈর্ঘ্য</a:t>
            </a:r>
            <a:r>
              <a:rPr lang="en-US" sz="34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4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প্রস্থ</a:t>
            </a:r>
            <a:r>
              <a:rPr lang="en-US" sz="34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4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উচ্চতা</a:t>
            </a:r>
            <a:r>
              <a:rPr lang="en-US" sz="34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4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যথাক্রমে</a:t>
            </a:r>
            <a:r>
              <a:rPr lang="en-US" sz="34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৮ </a:t>
            </a:r>
            <a:r>
              <a:rPr lang="en-US" sz="34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সে.মি</a:t>
            </a:r>
            <a:r>
              <a:rPr lang="en-US" sz="34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., ৫ </a:t>
            </a:r>
            <a:r>
              <a:rPr lang="en-US" sz="34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সে.মি</a:t>
            </a:r>
            <a:r>
              <a:rPr lang="en-US" sz="34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 ও ৬ </a:t>
            </a:r>
            <a:r>
              <a:rPr lang="en-US" sz="34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সে.মি</a:t>
            </a:r>
            <a:r>
              <a:rPr lang="en-US" sz="34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E57D01-28E5-4CAA-91BB-07D82E0B11A7}"/>
              </a:ext>
            </a:extLst>
          </p:cNvPr>
          <p:cNvSpPr txBox="1"/>
          <p:nvPr/>
        </p:nvSpPr>
        <p:spPr>
          <a:xfrm>
            <a:off x="909230" y="2419370"/>
            <a:ext cx="1089818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দৈর্ঘ্য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প্রস্থ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উচ্চতার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= ৮ : ৫ : 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7FB070-65D1-4AEB-883F-AED6243C7FC5}"/>
              </a:ext>
            </a:extLst>
          </p:cNvPr>
          <p:cNvSpPr txBox="1"/>
          <p:nvPr/>
        </p:nvSpPr>
        <p:spPr>
          <a:xfrm>
            <a:off x="932569" y="3230023"/>
            <a:ext cx="1089818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সংক্ষেপে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দৈর্ঘ্য</a:t>
            </a:r>
            <a:r>
              <a:rPr lang="en-US" sz="3600" b="1" dirty="0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প্রস্থ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: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উচ্চতা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= ৮ : ৫ : ৬ 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3CA75E-DC86-4BC2-972F-D86719AAE057}"/>
              </a:ext>
            </a:extLst>
          </p:cNvPr>
          <p:cNvSpPr txBox="1"/>
          <p:nvPr/>
        </p:nvSpPr>
        <p:spPr>
          <a:xfrm>
            <a:off x="909233" y="4055102"/>
            <a:ext cx="10898186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এখানে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তিনটি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রাশির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অনুপাত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উপস্থাপন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2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5971DA-1FDD-4397-B8F9-E04AFDA28118}"/>
              </a:ext>
            </a:extLst>
          </p:cNvPr>
          <p:cNvSpPr txBox="1"/>
          <p:nvPr/>
        </p:nvSpPr>
        <p:spPr>
          <a:xfrm>
            <a:off x="3520203" y="89223"/>
            <a:ext cx="2679879" cy="58477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E49A4347-0D96-44A6-8661-59ACE6A16C15}"/>
              </a:ext>
            </a:extLst>
          </p:cNvPr>
          <p:cNvSpPr txBox="1"/>
          <p:nvPr/>
        </p:nvSpPr>
        <p:spPr>
          <a:xfrm>
            <a:off x="44604" y="6322741"/>
            <a:ext cx="968633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5DF38D79-D5A9-4F9E-AAFB-FBFBAE73AA61}"/>
              </a:ext>
            </a:extLst>
          </p:cNvPr>
          <p:cNvSpPr txBox="1"/>
          <p:nvPr/>
        </p:nvSpPr>
        <p:spPr>
          <a:xfrm>
            <a:off x="5531009" y="6320134"/>
            <a:ext cx="133814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D17CE666-38E2-40DF-B3EF-9335B1BEC526}"/>
              </a:ext>
            </a:extLst>
          </p:cNvPr>
          <p:cNvSpPr txBox="1"/>
          <p:nvPr/>
        </p:nvSpPr>
        <p:spPr>
          <a:xfrm>
            <a:off x="3302956" y="6320135"/>
            <a:ext cx="2157694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D20F8F61-21FF-449E-AFAE-87001F571205}"/>
              </a:ext>
            </a:extLst>
          </p:cNvPr>
          <p:cNvSpPr txBox="1"/>
          <p:nvPr/>
        </p:nvSpPr>
        <p:spPr>
          <a:xfrm>
            <a:off x="6918440" y="6320133"/>
            <a:ext cx="144195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ত্রৈরাশিক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EB2CE067-1F81-4890-A792-D31EF009AC51}"/>
              </a:ext>
            </a:extLst>
          </p:cNvPr>
          <p:cNvSpPr txBox="1"/>
          <p:nvPr/>
        </p:nvSpPr>
        <p:spPr>
          <a:xfrm>
            <a:off x="1094878" y="6320133"/>
            <a:ext cx="212643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 অ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3D518-EFA4-4E2C-8A0A-338A9A058CAE}"/>
              </a:ext>
            </a:extLst>
          </p:cNvPr>
          <p:cNvSpPr txBox="1"/>
          <p:nvPr/>
        </p:nvSpPr>
        <p:spPr>
          <a:xfrm>
            <a:off x="528920" y="2133547"/>
            <a:ext cx="10660874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দুইটি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অনুপাতকে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একত্র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পাই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পুত্রের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ব</a:t>
            </a:r>
            <a:r>
              <a:rPr lang="en-GB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 :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পিতার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ব</a:t>
            </a:r>
            <a:r>
              <a:rPr lang="en-GB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 :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দাদার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ব</a:t>
            </a:r>
            <a:r>
              <a:rPr lang="en-GB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 = ১৫ : ৪১ : ৬৫। এ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ধরনের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অনুপাতকে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ধারাবাহিক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অনুপাত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বলে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B1D42F-75F6-4D2B-B11B-5D3C2E290F89}"/>
              </a:ext>
            </a:extLst>
          </p:cNvPr>
          <p:cNvSpPr txBox="1"/>
          <p:nvPr/>
        </p:nvSpPr>
        <p:spPr>
          <a:xfrm>
            <a:off x="74612" y="3638253"/>
            <a:ext cx="12079128" cy="255454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এখানে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লক্ষণী</a:t>
            </a:r>
            <a:r>
              <a:rPr lang="en-GB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দ্বিতী</a:t>
            </a:r>
            <a:r>
              <a:rPr lang="en-GB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দ্বিতী</a:t>
            </a:r>
            <a:r>
              <a:rPr lang="en-GB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তাদেরকে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সমান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ধারাবাহিক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বের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হ</a:t>
            </a:r>
            <a:r>
              <a:rPr lang="en-GB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দুইটি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অনুপাতকে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ধারাবাহিক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রূপান্তরের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দ্বিতী</a:t>
            </a:r>
            <a:r>
              <a:rPr lang="en-GB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উভ</a:t>
            </a:r>
            <a:r>
              <a:rPr lang="en-GB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রাশিকে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গুণ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দ্বিতী</a:t>
            </a:r>
            <a:r>
              <a:rPr lang="en-GB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দ্বারা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উভ</a:t>
            </a:r>
            <a:r>
              <a:rPr lang="en-GB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রাশিকে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গুণ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sz="32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A91774-F358-40B3-8BF8-650585803FA3}"/>
              </a:ext>
            </a:extLst>
          </p:cNvPr>
          <p:cNvSpPr txBox="1"/>
          <p:nvPr/>
        </p:nvSpPr>
        <p:spPr>
          <a:xfrm>
            <a:off x="492191" y="739448"/>
            <a:ext cx="10697603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</a:pP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মনে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করি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পুত্র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পিতার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</a:t>
            </a:r>
            <a:r>
              <a:rPr lang="en-GB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সের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= ১৫ : ৪১ (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এবং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পিতা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দাদার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ব</a:t>
            </a:r>
            <a:r>
              <a:rPr lang="en-GB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sz="3600" b="1" dirty="0" err="1">
                <a:solidFill>
                  <a:schemeClr val="bg1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সের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অনুপাত</a:t>
            </a:r>
            <a:r>
              <a:rPr lang="en-US" sz="3600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= ৪১ : ৬৫ </a:t>
            </a:r>
            <a:endParaRPr lang="en-US" sz="3600" b="1" dirty="0">
              <a:solidFill>
                <a:schemeClr val="bg1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2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31B878F-60E4-4A72-801A-A377C1B4B33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" y="1103065"/>
            <a:ext cx="5173347" cy="51411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rgbClr val="C00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5971DA-1FDD-4397-B8F9-E04AFDA28118}"/>
              </a:ext>
            </a:extLst>
          </p:cNvPr>
          <p:cNvSpPr txBox="1"/>
          <p:nvPr/>
        </p:nvSpPr>
        <p:spPr>
          <a:xfrm>
            <a:off x="44605" y="15336"/>
            <a:ext cx="1663426" cy="1077218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hlinkClick r:id="rId3" action="ppaction://hlinksldjump"/>
            <a:extLst>
              <a:ext uri="{FF2B5EF4-FFF2-40B4-BE49-F238E27FC236}">
                <a16:creationId xmlns:a16="http://schemas.microsoft.com/office/drawing/2014/main" id="{E49A4347-0D96-44A6-8661-59ACE6A16C15}"/>
              </a:ext>
            </a:extLst>
          </p:cNvPr>
          <p:cNvSpPr txBox="1"/>
          <p:nvPr/>
        </p:nvSpPr>
        <p:spPr>
          <a:xfrm>
            <a:off x="1990852" y="6373075"/>
            <a:ext cx="968633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hlinkClick r:id="rId4" action="ppaction://hlinksldjump"/>
            <a:extLst>
              <a:ext uri="{FF2B5EF4-FFF2-40B4-BE49-F238E27FC236}">
                <a16:creationId xmlns:a16="http://schemas.microsoft.com/office/drawing/2014/main" id="{5DF38D79-D5A9-4F9E-AAFB-FBFBAE73AA61}"/>
              </a:ext>
            </a:extLst>
          </p:cNvPr>
          <p:cNvSpPr txBox="1"/>
          <p:nvPr/>
        </p:nvSpPr>
        <p:spPr>
          <a:xfrm>
            <a:off x="7477257" y="6370468"/>
            <a:ext cx="133814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hlinkClick r:id="rId5" action="ppaction://hlinksldjump"/>
            <a:extLst>
              <a:ext uri="{FF2B5EF4-FFF2-40B4-BE49-F238E27FC236}">
                <a16:creationId xmlns:a16="http://schemas.microsoft.com/office/drawing/2014/main" id="{D17CE666-38E2-40DF-B3EF-9335B1BEC526}"/>
              </a:ext>
            </a:extLst>
          </p:cNvPr>
          <p:cNvSpPr txBox="1"/>
          <p:nvPr/>
        </p:nvSpPr>
        <p:spPr>
          <a:xfrm>
            <a:off x="5249204" y="6370469"/>
            <a:ext cx="2157694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hlinkClick r:id="rId6" action="ppaction://hlinksldjump"/>
            <a:extLst>
              <a:ext uri="{FF2B5EF4-FFF2-40B4-BE49-F238E27FC236}">
                <a16:creationId xmlns:a16="http://schemas.microsoft.com/office/drawing/2014/main" id="{D20F8F61-21FF-449E-AFAE-87001F571205}"/>
              </a:ext>
            </a:extLst>
          </p:cNvPr>
          <p:cNvSpPr txBox="1"/>
          <p:nvPr/>
        </p:nvSpPr>
        <p:spPr>
          <a:xfrm>
            <a:off x="8864688" y="6370467"/>
            <a:ext cx="144195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ত্রৈরাশিক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hlinkClick r:id="rId7" action="ppaction://hlinksldjump"/>
            <a:extLst>
              <a:ext uri="{FF2B5EF4-FFF2-40B4-BE49-F238E27FC236}">
                <a16:creationId xmlns:a16="http://schemas.microsoft.com/office/drawing/2014/main" id="{EB2CE067-1F81-4890-A792-D31EF009AC51}"/>
              </a:ext>
            </a:extLst>
          </p:cNvPr>
          <p:cNvSpPr txBox="1"/>
          <p:nvPr/>
        </p:nvSpPr>
        <p:spPr>
          <a:xfrm>
            <a:off x="3041126" y="6370467"/>
            <a:ext cx="212643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 অ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B1D42F-75F6-4D2B-B11B-5D3C2E290F89}"/>
              </a:ext>
            </a:extLst>
          </p:cNvPr>
          <p:cNvSpPr txBox="1"/>
          <p:nvPr/>
        </p:nvSpPr>
        <p:spPr>
          <a:xfrm>
            <a:off x="1752637" y="15336"/>
            <a:ext cx="10439363" cy="92333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2857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এখানে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লক্ষণী</a:t>
            </a:r>
            <a:r>
              <a:rPr lang="en-GB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দ্বিতী</a:t>
            </a:r>
            <a:r>
              <a:rPr lang="en-GB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সমান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দ্বিতী</a:t>
            </a:r>
            <a:r>
              <a:rPr lang="en-GB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সমান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হলে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তাদেরকে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সমান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ধারাবাহিক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বের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হ</a:t>
            </a:r>
            <a:r>
              <a:rPr lang="en-GB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দুইটি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অনুপাতকে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ধারাবাহিক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রূপান্তরের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জন্য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উত্তর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দ্বারা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দ্বিতী</a:t>
            </a:r>
            <a:r>
              <a:rPr lang="en-GB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উভ</a:t>
            </a:r>
            <a:r>
              <a:rPr lang="en-GB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য়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রাশিকে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গুণ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দ্বিতী</a:t>
            </a:r>
            <a:r>
              <a:rPr lang="en-GB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পূর্ব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দ্বারা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প্রথম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অনুপাতের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উভ</a:t>
            </a:r>
            <a:r>
              <a:rPr lang="en-GB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য়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রাশিকে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গুণ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করতে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হবে</a:t>
            </a:r>
            <a:r>
              <a:rPr lang="en-US" b="1" dirty="0">
                <a:solidFill>
                  <a:schemeClr val="bg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4F66699-F062-4CD2-B6DE-02F81E2245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21815" b="13741"/>
          <a:stretch/>
        </p:blipFill>
        <p:spPr>
          <a:xfrm>
            <a:off x="4099904" y="1103065"/>
            <a:ext cx="8056913" cy="811564"/>
          </a:xfrm>
          <a:prstGeom prst="rect">
            <a:avLst/>
          </a:prstGeom>
          <a:ln w="57150" cap="rnd">
            <a:solidFill>
              <a:srgbClr val="FF0066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97BD712-7B6A-42E2-9726-3F577558229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90" y="2201068"/>
            <a:ext cx="5751737" cy="3931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00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4858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6FEF56-F954-4B36-AE65-BF436E638CBE}"/>
              </a:ext>
            </a:extLst>
          </p:cNvPr>
          <p:cNvSpPr txBox="1"/>
          <p:nvPr/>
        </p:nvSpPr>
        <p:spPr>
          <a:xfrm>
            <a:off x="0" y="-28020"/>
            <a:ext cx="2004969" cy="76944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44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hlinkClick r:id="rId2" action="ppaction://hlinksldjump"/>
            <a:extLst>
              <a:ext uri="{FF2B5EF4-FFF2-40B4-BE49-F238E27FC236}">
                <a16:creationId xmlns:a16="http://schemas.microsoft.com/office/drawing/2014/main" id="{BD3BD8BF-B39A-49B0-878A-2CE4C9EEC148}"/>
              </a:ext>
            </a:extLst>
          </p:cNvPr>
          <p:cNvSpPr txBox="1"/>
          <p:nvPr/>
        </p:nvSpPr>
        <p:spPr>
          <a:xfrm>
            <a:off x="1361677" y="6322741"/>
            <a:ext cx="968633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hlinkClick r:id="rId3" action="ppaction://hlinksldjump"/>
            <a:extLst>
              <a:ext uri="{FF2B5EF4-FFF2-40B4-BE49-F238E27FC236}">
                <a16:creationId xmlns:a16="http://schemas.microsoft.com/office/drawing/2014/main" id="{914FDD96-B995-48F7-A8F6-2DEC5211B439}"/>
              </a:ext>
            </a:extLst>
          </p:cNvPr>
          <p:cNvSpPr txBox="1"/>
          <p:nvPr/>
        </p:nvSpPr>
        <p:spPr>
          <a:xfrm>
            <a:off x="6848082" y="6320134"/>
            <a:ext cx="133814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hlinkClick r:id="rId4" action="ppaction://hlinksldjump"/>
            <a:extLst>
              <a:ext uri="{FF2B5EF4-FFF2-40B4-BE49-F238E27FC236}">
                <a16:creationId xmlns:a16="http://schemas.microsoft.com/office/drawing/2014/main" id="{D6866C46-4E90-4C93-83EA-47F63B60E0BF}"/>
              </a:ext>
            </a:extLst>
          </p:cNvPr>
          <p:cNvSpPr txBox="1"/>
          <p:nvPr/>
        </p:nvSpPr>
        <p:spPr>
          <a:xfrm>
            <a:off x="4620029" y="6320135"/>
            <a:ext cx="2157694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ধারাবাহিক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hlinkClick r:id="rId5" action="ppaction://hlinksldjump"/>
            <a:extLst>
              <a:ext uri="{FF2B5EF4-FFF2-40B4-BE49-F238E27FC236}">
                <a16:creationId xmlns:a16="http://schemas.microsoft.com/office/drawing/2014/main" id="{EB866EAC-C67F-4FEA-A87D-4C7277140C1B}"/>
              </a:ext>
            </a:extLst>
          </p:cNvPr>
          <p:cNvSpPr txBox="1"/>
          <p:nvPr/>
        </p:nvSpPr>
        <p:spPr>
          <a:xfrm>
            <a:off x="8235513" y="6320133"/>
            <a:ext cx="144195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ত্রৈরাশিক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hlinkClick r:id="rId6" action="ppaction://hlinksldjump"/>
            <a:extLst>
              <a:ext uri="{FF2B5EF4-FFF2-40B4-BE49-F238E27FC236}">
                <a16:creationId xmlns:a16="http://schemas.microsoft.com/office/drawing/2014/main" id="{37A4276C-E0FB-45A5-8609-FAC2D66BB0BE}"/>
              </a:ext>
            </a:extLst>
          </p:cNvPr>
          <p:cNvSpPr txBox="1"/>
          <p:nvPr/>
        </p:nvSpPr>
        <p:spPr>
          <a:xfrm>
            <a:off x="2411951" y="6320133"/>
            <a:ext cx="2126436" cy="40011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 অ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GB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000" b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2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E86D20-7F75-4AF3-AAD5-AFB96751AB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"/>
          <a:stretch/>
        </p:blipFill>
        <p:spPr>
          <a:xfrm>
            <a:off x="601023" y="787107"/>
            <a:ext cx="10737510" cy="89161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011147A-9EF8-4DF5-8468-502F6D9051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/>
          <a:stretch/>
        </p:blipFill>
        <p:spPr>
          <a:xfrm>
            <a:off x="609413" y="1758303"/>
            <a:ext cx="10737510" cy="883997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6EFCEA0-50BC-43D1-8B6A-34B97EDFD39B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23" y="2756710"/>
            <a:ext cx="10737510" cy="1028789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8B010D7-F2F1-41C6-82BF-16A6EE6603D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" r="219"/>
          <a:stretch/>
        </p:blipFill>
        <p:spPr>
          <a:xfrm>
            <a:off x="601023" y="3827240"/>
            <a:ext cx="10737510" cy="105165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2937518-84D8-4F98-899D-6D1975EDC5B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6772" r="1123" b="9084"/>
          <a:stretch/>
        </p:blipFill>
        <p:spPr>
          <a:xfrm>
            <a:off x="601024" y="4955158"/>
            <a:ext cx="10745900" cy="116041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16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730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 Alam</dc:creator>
  <cp:lastModifiedBy>Shah Alam</cp:lastModifiedBy>
  <cp:revision>52</cp:revision>
  <dcterms:created xsi:type="dcterms:W3CDTF">2020-07-01T16:56:45Z</dcterms:created>
  <dcterms:modified xsi:type="dcterms:W3CDTF">2020-07-07T14:00:47Z</dcterms:modified>
</cp:coreProperties>
</file>