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0" r:id="rId7"/>
    <p:sldId id="262" r:id="rId8"/>
    <p:sldId id="263" r:id="rId9"/>
    <p:sldId id="277" r:id="rId10"/>
    <p:sldId id="278" r:id="rId11"/>
    <p:sldId id="269" r:id="rId12"/>
    <p:sldId id="279" r:id="rId13"/>
    <p:sldId id="270" r:id="rId14"/>
    <p:sldId id="280" r:id="rId15"/>
    <p:sldId id="271" r:id="rId16"/>
    <p:sldId id="272" r:id="rId17"/>
    <p:sldId id="281" r:id="rId18"/>
    <p:sldId id="282" r:id="rId19"/>
    <p:sldId id="274" r:id="rId20"/>
    <p:sldId id="275" r:id="rId21"/>
    <p:sldId id="276" r:id="rId22"/>
    <p:sldId id="284" r:id="rId23"/>
    <p:sldId id="283" r:id="rId24"/>
    <p:sldId id="291" r:id="rId25"/>
    <p:sldId id="288" r:id="rId26"/>
    <p:sldId id="287" r:id="rId27"/>
    <p:sldId id="289" r:id="rId28"/>
    <p:sldId id="273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ruit-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378F9-C328-4A63-8588-011E9C4D8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7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C1658-9B33-4F93-B3C8-11B708FC2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436" r="2851" b="10148"/>
          <a:stretch/>
        </p:blipFill>
        <p:spPr>
          <a:xfrm>
            <a:off x="7034" y="1025117"/>
            <a:ext cx="3244900" cy="366556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9577A66-E5D1-4CE9-B5E3-C33FEBF79545}"/>
              </a:ext>
            </a:extLst>
          </p:cNvPr>
          <p:cNvSpPr/>
          <p:nvPr/>
        </p:nvSpPr>
        <p:spPr>
          <a:xfrm>
            <a:off x="3287103" y="2895600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2EE61-8021-42CC-AEEE-A1AE75240D47}"/>
              </a:ext>
            </a:extLst>
          </p:cNvPr>
          <p:cNvSpPr txBox="1"/>
          <p:nvPr/>
        </p:nvSpPr>
        <p:spPr>
          <a:xfrm>
            <a:off x="4557932" y="271525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F1A9DA1-DEE1-4872-871E-63C388E05D03}"/>
              </a:ext>
            </a:extLst>
          </p:cNvPr>
          <p:cNvSpPr/>
          <p:nvPr/>
        </p:nvSpPr>
        <p:spPr>
          <a:xfrm rot="5400000">
            <a:off x="5396768" y="3870186"/>
            <a:ext cx="9906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B96CE-F99F-4448-B324-8114A030281C}"/>
              </a:ext>
            </a:extLst>
          </p:cNvPr>
          <p:cNvSpPr txBox="1"/>
          <p:nvPr/>
        </p:nvSpPr>
        <p:spPr>
          <a:xfrm>
            <a:off x="3886200" y="519942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kind of fruit.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5B60E-4C56-4789-B83E-E3E48F80AA26}"/>
              </a:ext>
            </a:extLst>
          </p:cNvPr>
          <p:cNvSpPr/>
          <p:nvPr/>
        </p:nvSpPr>
        <p:spPr>
          <a:xfrm>
            <a:off x="392295" y="303383"/>
            <a:ext cx="6744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food?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95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DB8B-66A7-499F-BE45-3EC2B4B1909D}"/>
              </a:ext>
            </a:extLst>
          </p:cNvPr>
          <p:cNvSpPr>
            <a:spLocks noGrp="1"/>
          </p:cNvSpPr>
          <p:nvPr/>
        </p:nvSpPr>
        <p:spPr>
          <a:xfrm flipV="1">
            <a:off x="9010356" y="1587937"/>
            <a:ext cx="2114843" cy="5260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6CEB9-7E0E-4A00-860F-396AE2307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" y="2114001"/>
            <a:ext cx="3567799" cy="329411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021E461-DC61-45A9-AD7C-BEE3E79B0D4C}"/>
              </a:ext>
            </a:extLst>
          </p:cNvPr>
          <p:cNvSpPr/>
          <p:nvPr/>
        </p:nvSpPr>
        <p:spPr>
          <a:xfrm>
            <a:off x="3287103" y="2895600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E9648-74D7-4F98-9F32-A6021B1DF25F}"/>
              </a:ext>
            </a:extLst>
          </p:cNvPr>
          <p:cNvSpPr txBox="1"/>
          <p:nvPr/>
        </p:nvSpPr>
        <p:spPr>
          <a:xfrm>
            <a:off x="4800600" y="2895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48B47E-A988-4A67-B57F-357487B49E70}"/>
              </a:ext>
            </a:extLst>
          </p:cNvPr>
          <p:cNvSpPr/>
          <p:nvPr/>
        </p:nvSpPr>
        <p:spPr>
          <a:xfrm rot="5400000">
            <a:off x="5067236" y="3873638"/>
            <a:ext cx="952500" cy="4194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78DAB-1D19-4725-AED1-CCA722AD04DE}"/>
              </a:ext>
            </a:extLst>
          </p:cNvPr>
          <p:cNvSpPr txBox="1"/>
          <p:nvPr/>
        </p:nvSpPr>
        <p:spPr>
          <a:xfrm>
            <a:off x="4819357" y="509016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 dessert.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41E8F-A875-46E1-9404-5C59256D8D0C}"/>
              </a:ext>
            </a:extLst>
          </p:cNvPr>
          <p:cNvSpPr/>
          <p:nvPr/>
        </p:nvSpPr>
        <p:spPr>
          <a:xfrm>
            <a:off x="1078095" y="565771"/>
            <a:ext cx="6987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food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19D88-3392-460F-B24A-7027B36A4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012" r="13308" b="8062"/>
          <a:stretch/>
        </p:blipFill>
        <p:spPr>
          <a:xfrm>
            <a:off x="0" y="1675673"/>
            <a:ext cx="5003117" cy="2933008"/>
          </a:xfrm>
          <a:prstGeom prst="ellipse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1F416A-62F5-400B-ADE1-86F83A54ECDB}"/>
              </a:ext>
            </a:extLst>
          </p:cNvPr>
          <p:cNvSpPr/>
          <p:nvPr/>
        </p:nvSpPr>
        <p:spPr>
          <a:xfrm>
            <a:off x="5372638" y="2973160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C15DB-913E-4F4B-9D28-E42E3FAE030F}"/>
              </a:ext>
            </a:extLst>
          </p:cNvPr>
          <p:cNvSpPr txBox="1"/>
          <p:nvPr/>
        </p:nvSpPr>
        <p:spPr>
          <a:xfrm>
            <a:off x="6828698" y="2819012"/>
            <a:ext cx="201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D509545-FD32-42B7-8AA2-E8271D933A61}"/>
              </a:ext>
            </a:extLst>
          </p:cNvPr>
          <p:cNvSpPr/>
          <p:nvPr/>
        </p:nvSpPr>
        <p:spPr>
          <a:xfrm rot="5400000">
            <a:off x="6820099" y="4024839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7DE335-CECC-4885-848A-787005B80C94}"/>
              </a:ext>
            </a:extLst>
          </p:cNvPr>
          <p:cNvSpPr txBox="1"/>
          <p:nvPr/>
        </p:nvSpPr>
        <p:spPr>
          <a:xfrm>
            <a:off x="5249009" y="531211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kind of food.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E1713-74A8-452B-A733-B91883A4037F}"/>
              </a:ext>
            </a:extLst>
          </p:cNvPr>
          <p:cNvSpPr/>
          <p:nvPr/>
        </p:nvSpPr>
        <p:spPr>
          <a:xfrm>
            <a:off x="1078095" y="415361"/>
            <a:ext cx="6987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food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79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27EDF-FEB0-43CA-B995-FAE570525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1295400"/>
            <a:ext cx="3757019" cy="385617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FDBB727-DED6-4BE9-BEDE-FCE3EEFA99EB}"/>
              </a:ext>
            </a:extLst>
          </p:cNvPr>
          <p:cNvSpPr/>
          <p:nvPr/>
        </p:nvSpPr>
        <p:spPr>
          <a:xfrm>
            <a:off x="3886200" y="2803987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7DBFA-E7B8-40AC-BA6C-D30A4611987E}"/>
              </a:ext>
            </a:extLst>
          </p:cNvPr>
          <p:cNvSpPr txBox="1"/>
          <p:nvPr/>
        </p:nvSpPr>
        <p:spPr>
          <a:xfrm>
            <a:off x="5648668" y="265979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9B1FE7-7D1C-4EAF-81EF-31F682D5E6CB}"/>
              </a:ext>
            </a:extLst>
          </p:cNvPr>
          <p:cNvSpPr/>
          <p:nvPr/>
        </p:nvSpPr>
        <p:spPr>
          <a:xfrm rot="5400000">
            <a:off x="6055214" y="4152701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EFA5F-F7C3-4340-A3BE-62350D902469}"/>
              </a:ext>
            </a:extLst>
          </p:cNvPr>
          <p:cNvSpPr txBox="1"/>
          <p:nvPr/>
        </p:nvSpPr>
        <p:spPr>
          <a:xfrm>
            <a:off x="4221679" y="5486400"/>
            <a:ext cx="503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type of junk food.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F5A14-57ED-4DE4-988D-54D590FA7178}"/>
              </a:ext>
            </a:extLst>
          </p:cNvPr>
          <p:cNvSpPr/>
          <p:nvPr/>
        </p:nvSpPr>
        <p:spPr>
          <a:xfrm>
            <a:off x="1078095" y="282682"/>
            <a:ext cx="6987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food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73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D0187-C003-4D9D-9E6F-388913CD8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740"/>
            <a:ext cx="4800600" cy="276851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81DC19B-0F98-45A6-BEFB-052704D24FA6}"/>
              </a:ext>
            </a:extLst>
          </p:cNvPr>
          <p:cNvSpPr/>
          <p:nvPr/>
        </p:nvSpPr>
        <p:spPr>
          <a:xfrm>
            <a:off x="4848505" y="2819400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A185D-1ECC-477C-B55A-45D94C360713}"/>
              </a:ext>
            </a:extLst>
          </p:cNvPr>
          <p:cNvSpPr txBox="1"/>
          <p:nvPr/>
        </p:nvSpPr>
        <p:spPr>
          <a:xfrm>
            <a:off x="6477000" y="259842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905CA0-B786-41D3-86D2-EA2F2544FACF}"/>
              </a:ext>
            </a:extLst>
          </p:cNvPr>
          <p:cNvSpPr/>
          <p:nvPr/>
        </p:nvSpPr>
        <p:spPr>
          <a:xfrm rot="5400000">
            <a:off x="7048500" y="3733800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F35C2-C4D4-4D05-BA2D-B5034024BAA5}"/>
              </a:ext>
            </a:extLst>
          </p:cNvPr>
          <p:cNvSpPr txBox="1"/>
          <p:nvPr/>
        </p:nvSpPr>
        <p:spPr>
          <a:xfrm>
            <a:off x="4114800" y="510365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type of vegetables.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90ECE-4B73-4F24-8043-C7D5791B1315}"/>
              </a:ext>
            </a:extLst>
          </p:cNvPr>
          <p:cNvSpPr/>
          <p:nvPr/>
        </p:nvSpPr>
        <p:spPr>
          <a:xfrm>
            <a:off x="1421137" y="410511"/>
            <a:ext cx="6987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food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48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400048-F731-4218-8659-6C2A7306D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" y="1581150"/>
            <a:ext cx="2316708" cy="36957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653354F-BA52-424E-BAE4-DD5339F6EE8A}"/>
              </a:ext>
            </a:extLst>
          </p:cNvPr>
          <p:cNvSpPr/>
          <p:nvPr/>
        </p:nvSpPr>
        <p:spPr>
          <a:xfrm>
            <a:off x="2724150" y="3219251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97DF612-D51F-4B47-8B65-169F4BB1F430}"/>
              </a:ext>
            </a:extLst>
          </p:cNvPr>
          <p:cNvSpPr/>
          <p:nvPr/>
        </p:nvSpPr>
        <p:spPr>
          <a:xfrm rot="5400000">
            <a:off x="5388265" y="4076501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0A980-BC8D-4A0F-AC57-BC75378C3546}"/>
              </a:ext>
            </a:extLst>
          </p:cNvPr>
          <p:cNvSpPr txBox="1"/>
          <p:nvPr/>
        </p:nvSpPr>
        <p:spPr>
          <a:xfrm>
            <a:off x="4857750" y="29052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Papaya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36E38-CA2B-4011-BF88-955420680C9E}"/>
              </a:ext>
            </a:extLst>
          </p:cNvPr>
          <p:cNvSpPr txBox="1"/>
          <p:nvPr/>
        </p:nvSpPr>
        <p:spPr>
          <a:xfrm>
            <a:off x="4572000" y="5228487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kind of fruit.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1610D-C78C-4A4B-9024-54DF7C12A57C}"/>
              </a:ext>
            </a:extLst>
          </p:cNvPr>
          <p:cNvSpPr/>
          <p:nvPr/>
        </p:nvSpPr>
        <p:spPr>
          <a:xfrm>
            <a:off x="1078095" y="286328"/>
            <a:ext cx="6987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food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539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6497B-C296-4906-81B6-781FD85CC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1460"/>
            <a:ext cx="3132161" cy="401508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FCF866C-E665-49FE-A824-DAA1AFCB92DF}"/>
              </a:ext>
            </a:extLst>
          </p:cNvPr>
          <p:cNvSpPr/>
          <p:nvPr/>
        </p:nvSpPr>
        <p:spPr>
          <a:xfrm>
            <a:off x="3619500" y="3505200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A0DFC-5A56-4664-9471-519661026E0E}"/>
              </a:ext>
            </a:extLst>
          </p:cNvPr>
          <p:cNvSpPr txBox="1"/>
          <p:nvPr/>
        </p:nvSpPr>
        <p:spPr>
          <a:xfrm>
            <a:off x="5181600" y="33205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1B8F6B5-E612-44C1-AB19-6904513B44C5}"/>
              </a:ext>
            </a:extLst>
          </p:cNvPr>
          <p:cNvSpPr/>
          <p:nvPr/>
        </p:nvSpPr>
        <p:spPr>
          <a:xfrm rot="5400000">
            <a:off x="5449888" y="4648200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3D311-B21A-48AA-A903-4B8B5AFC113E}"/>
              </a:ext>
            </a:extLst>
          </p:cNvPr>
          <p:cNvSpPr txBox="1"/>
          <p:nvPr/>
        </p:nvSpPr>
        <p:spPr>
          <a:xfrm>
            <a:off x="1538068" y="5352871"/>
            <a:ext cx="775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kind of liquid produced by cows, goats etc.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FD484-52B0-4317-BB59-B904550319A7}"/>
              </a:ext>
            </a:extLst>
          </p:cNvPr>
          <p:cNvSpPr/>
          <p:nvPr/>
        </p:nvSpPr>
        <p:spPr>
          <a:xfrm>
            <a:off x="1538068" y="374514"/>
            <a:ext cx="6987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food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77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5FF780-A3E9-40C9-8EEB-867CC73E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1" y="1392599"/>
            <a:ext cx="4087783" cy="441705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2B7538E-88E9-4074-BDBC-2C792578F44C}"/>
              </a:ext>
            </a:extLst>
          </p:cNvPr>
          <p:cNvSpPr/>
          <p:nvPr/>
        </p:nvSpPr>
        <p:spPr>
          <a:xfrm>
            <a:off x="4129510" y="3574930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13AC910-B7BF-4E4D-8D17-7C7C9422769D}"/>
              </a:ext>
            </a:extLst>
          </p:cNvPr>
          <p:cNvSpPr/>
          <p:nvPr/>
        </p:nvSpPr>
        <p:spPr>
          <a:xfrm rot="5400000">
            <a:off x="6286699" y="4646725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89A74-805E-46B5-994D-DC9232BAF21B}"/>
              </a:ext>
            </a:extLst>
          </p:cNvPr>
          <p:cNvSpPr txBox="1"/>
          <p:nvPr/>
        </p:nvSpPr>
        <p:spPr>
          <a:xfrm>
            <a:off x="6019800" y="327796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DB37C-5AF4-4810-BFC0-29B47C805EFF}"/>
              </a:ext>
            </a:extLst>
          </p:cNvPr>
          <p:cNvSpPr txBox="1"/>
          <p:nvPr/>
        </p:nvSpPr>
        <p:spPr>
          <a:xfrm>
            <a:off x="1828800" y="578865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 something in hot fat or oil.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3C89A-A8F6-46DD-8875-00E4945D193C}"/>
              </a:ext>
            </a:extLst>
          </p:cNvPr>
          <p:cNvSpPr/>
          <p:nvPr/>
        </p:nvSpPr>
        <p:spPr>
          <a:xfrm>
            <a:off x="1078095" y="321878"/>
            <a:ext cx="6987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food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35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5F2BE-FFC0-4280-AC6B-AC37A73DE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" y="1600200"/>
            <a:ext cx="3974304" cy="40386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09BF8B0-B3E9-48DB-B4FE-D1C6173670D6}"/>
              </a:ext>
            </a:extLst>
          </p:cNvPr>
          <p:cNvSpPr/>
          <p:nvPr/>
        </p:nvSpPr>
        <p:spPr>
          <a:xfrm>
            <a:off x="4572000" y="3580127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4AB61-57D9-40A8-92F5-2EDEBE415636}"/>
              </a:ext>
            </a:extLst>
          </p:cNvPr>
          <p:cNvSpPr txBox="1"/>
          <p:nvPr/>
        </p:nvSpPr>
        <p:spPr>
          <a:xfrm>
            <a:off x="61722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00E4E-545D-4507-93FC-2FBCFF0C6F51}"/>
              </a:ext>
            </a:extLst>
          </p:cNvPr>
          <p:cNvSpPr txBox="1"/>
          <p:nvPr/>
        </p:nvSpPr>
        <p:spPr>
          <a:xfrm>
            <a:off x="685800" y="609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</p:spTree>
    <p:extLst>
      <p:ext uri="{BB962C8B-B14F-4D97-AF65-F5344CB8AC3E}">
        <p14:creationId xmlns:p14="http://schemas.microsoft.com/office/powerpoint/2010/main" val="1643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A384E-C6D2-4346-8690-B8D0A1F18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3742480" cy="401174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ADA1807-E443-4BF9-B723-A66FC0711838}"/>
              </a:ext>
            </a:extLst>
          </p:cNvPr>
          <p:cNvSpPr/>
          <p:nvPr/>
        </p:nvSpPr>
        <p:spPr>
          <a:xfrm>
            <a:off x="4572000" y="3580127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E42D540-CC65-48FA-A760-8661034482D7}"/>
              </a:ext>
            </a:extLst>
          </p:cNvPr>
          <p:cNvSpPr/>
          <p:nvPr/>
        </p:nvSpPr>
        <p:spPr>
          <a:xfrm rot="5400000">
            <a:off x="6776941" y="4762301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F0FFB-64BE-4B44-9B5B-E9A17AF009C8}"/>
              </a:ext>
            </a:extLst>
          </p:cNvPr>
          <p:cNvSpPr txBox="1"/>
          <p:nvPr/>
        </p:nvSpPr>
        <p:spPr>
          <a:xfrm>
            <a:off x="6415191" y="3476404"/>
            <a:ext cx="167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58091-8758-4BE9-9E16-44E5812CAFB8}"/>
              </a:ext>
            </a:extLst>
          </p:cNvPr>
          <p:cNvSpPr txBox="1"/>
          <p:nvPr/>
        </p:nvSpPr>
        <p:spPr>
          <a:xfrm>
            <a:off x="3742480" y="557872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kind of  vegetables.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1F39F-7665-4B39-A1F5-F315C463227C}"/>
              </a:ext>
            </a:extLst>
          </p:cNvPr>
          <p:cNvSpPr/>
          <p:nvPr/>
        </p:nvSpPr>
        <p:spPr>
          <a:xfrm>
            <a:off x="3261000" y="517519"/>
            <a:ext cx="2948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</p:spTree>
    <p:extLst>
      <p:ext uri="{BB962C8B-B14F-4D97-AF65-F5344CB8AC3E}">
        <p14:creationId xmlns:p14="http://schemas.microsoft.com/office/powerpoint/2010/main" val="17519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C8EC9-06D9-4090-B963-03C4C98CC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29247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720A64-EFC2-4CFF-85E4-81D845680339}"/>
              </a:ext>
            </a:extLst>
          </p:cNvPr>
          <p:cNvSpPr txBox="1"/>
          <p:nvPr/>
        </p:nvSpPr>
        <p:spPr>
          <a:xfrm>
            <a:off x="1752600" y="457200"/>
            <a:ext cx="617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19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D47E0-F1DB-451A-87E1-17F54F7C7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1" y="2186156"/>
            <a:ext cx="1999353" cy="286863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11AE8E2-2F3B-490D-994A-B9FBBE857F8A}"/>
              </a:ext>
            </a:extLst>
          </p:cNvPr>
          <p:cNvSpPr/>
          <p:nvPr/>
        </p:nvSpPr>
        <p:spPr>
          <a:xfrm>
            <a:off x="3180867" y="3542415"/>
            <a:ext cx="952500" cy="4194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6B69886-D03F-4714-82E6-D5379CAEA6B0}"/>
              </a:ext>
            </a:extLst>
          </p:cNvPr>
          <p:cNvSpPr/>
          <p:nvPr/>
        </p:nvSpPr>
        <p:spPr>
          <a:xfrm rot="5400000">
            <a:off x="5753299" y="4368794"/>
            <a:ext cx="952500" cy="4194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2E403-0EE5-46BC-B5AD-AA52543CE05A}"/>
              </a:ext>
            </a:extLst>
          </p:cNvPr>
          <p:cNvSpPr txBox="1"/>
          <p:nvPr/>
        </p:nvSpPr>
        <p:spPr>
          <a:xfrm>
            <a:off x="4876800" y="34289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E9371-E93E-44F5-9EEF-A10D0567E533}"/>
              </a:ext>
            </a:extLst>
          </p:cNvPr>
          <p:cNvSpPr txBox="1"/>
          <p:nvPr/>
        </p:nvSpPr>
        <p:spPr>
          <a:xfrm>
            <a:off x="2914650" y="5791200"/>
            <a:ext cx="584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sweet made of chocolate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126E13-0FA5-471D-B810-4E5AFE65B2D8}"/>
              </a:ext>
            </a:extLst>
          </p:cNvPr>
          <p:cNvSpPr/>
          <p:nvPr/>
        </p:nvSpPr>
        <p:spPr>
          <a:xfrm>
            <a:off x="3146870" y="420469"/>
            <a:ext cx="2948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</p:spTree>
    <p:extLst>
      <p:ext uri="{BB962C8B-B14F-4D97-AF65-F5344CB8AC3E}">
        <p14:creationId xmlns:p14="http://schemas.microsoft.com/office/powerpoint/2010/main" val="22689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E65F7-8A96-4F73-8B64-6AAF0BB35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3184344" cy="255597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E9027CC-DD6C-435C-987B-FA73AAF55FF0}"/>
              </a:ext>
            </a:extLst>
          </p:cNvPr>
          <p:cNvSpPr/>
          <p:nvPr/>
        </p:nvSpPr>
        <p:spPr>
          <a:xfrm>
            <a:off x="3810000" y="3369212"/>
            <a:ext cx="952500" cy="4194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A638F-707C-4613-9B62-EAF4672966A6}"/>
              </a:ext>
            </a:extLst>
          </p:cNvPr>
          <p:cNvSpPr txBox="1"/>
          <p:nvPr/>
        </p:nvSpPr>
        <p:spPr>
          <a:xfrm>
            <a:off x="5738092" y="325579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55E5A7A-73B6-453B-B0DA-FBE27593FCAE}"/>
              </a:ext>
            </a:extLst>
          </p:cNvPr>
          <p:cNvSpPr/>
          <p:nvPr/>
        </p:nvSpPr>
        <p:spPr>
          <a:xfrm rot="5400000">
            <a:off x="5700838" y="4302806"/>
            <a:ext cx="905022" cy="4194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4D446-2DD1-43A5-8169-2E4135FB5EA4}"/>
              </a:ext>
            </a:extLst>
          </p:cNvPr>
          <p:cNvSpPr/>
          <p:nvPr/>
        </p:nvSpPr>
        <p:spPr>
          <a:xfrm>
            <a:off x="3271551" y="512110"/>
            <a:ext cx="2948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16517-1C30-4FD8-BF2E-43FC5AD885EE}"/>
              </a:ext>
            </a:extLst>
          </p:cNvPr>
          <p:cNvSpPr txBox="1"/>
          <p:nvPr/>
        </p:nvSpPr>
        <p:spPr>
          <a:xfrm>
            <a:off x="0" y="5337760"/>
            <a:ext cx="998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starchy seeds or grain of an annual marsh grass.</a:t>
            </a:r>
          </a:p>
        </p:txBody>
      </p:sp>
    </p:spTree>
    <p:extLst>
      <p:ext uri="{BB962C8B-B14F-4D97-AF65-F5344CB8AC3E}">
        <p14:creationId xmlns:p14="http://schemas.microsoft.com/office/powerpoint/2010/main" val="7362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B1AA6B-5119-4D6E-8D50-26EE87AB4C06}"/>
              </a:ext>
            </a:extLst>
          </p:cNvPr>
          <p:cNvSpPr/>
          <p:nvPr/>
        </p:nvSpPr>
        <p:spPr>
          <a:xfrm>
            <a:off x="381000" y="457200"/>
            <a:ext cx="8053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CAFC5-E9FB-4793-9D02-4D9536B6A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752600"/>
            <a:ext cx="69341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C6386-CA99-4B02-8684-2DA347EDD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976830" cy="4858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AF7DF1-47D4-4A30-B1CB-0DAB8800C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90043"/>
            <a:ext cx="3478305" cy="4688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3BCEA-7A9C-447A-B26F-A25E0F1A45CE}"/>
              </a:ext>
            </a:extLst>
          </p:cNvPr>
          <p:cNvSpPr/>
          <p:nvPr/>
        </p:nvSpPr>
        <p:spPr>
          <a:xfrm>
            <a:off x="637910" y="457200"/>
            <a:ext cx="7868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SILENT   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79E92-3CA5-4AEB-A1B9-F2E32A4DBC15}"/>
              </a:ext>
            </a:extLst>
          </p:cNvPr>
          <p:cNvSpPr txBox="1"/>
          <p:nvPr/>
        </p:nvSpPr>
        <p:spPr>
          <a:xfrm>
            <a:off x="1648090" y="108303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 ,page no 22</a:t>
            </a:r>
          </a:p>
        </p:txBody>
      </p:sp>
    </p:spTree>
    <p:extLst>
      <p:ext uri="{BB962C8B-B14F-4D97-AF65-F5344CB8AC3E}">
        <p14:creationId xmlns:p14="http://schemas.microsoft.com/office/powerpoint/2010/main" val="1614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54D79-A266-42F8-BE5C-3F440E885F8D}"/>
              </a:ext>
            </a:extLst>
          </p:cNvPr>
          <p:cNvSpPr txBox="1"/>
          <p:nvPr/>
        </p:nvSpPr>
        <p:spPr>
          <a:xfrm>
            <a:off x="609600" y="2971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37127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11" y="2249324"/>
            <a:ext cx="4053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Underline the foods you like and Circle the foods you think are healthy….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14" y="1042226"/>
            <a:ext cx="4540483" cy="48715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02772" y="2209757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84479" y="2258116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048" y="3458266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85587" y="3480245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41623" y="4702378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8333" y="4725932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80784" y="5814608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07561" y="5823398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580783" y="1073125"/>
            <a:ext cx="1099041" cy="103703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7688862" y="1095103"/>
            <a:ext cx="1099041" cy="103703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7737218" y="2396362"/>
            <a:ext cx="1099041" cy="103703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7543801" y="3592114"/>
            <a:ext cx="1485890" cy="96958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5965571" y="2391964"/>
            <a:ext cx="1467528" cy="103703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35706" y="3460229"/>
            <a:ext cx="1226531" cy="10882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602772" y="4826975"/>
            <a:ext cx="997917" cy="857249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781183" y="4787528"/>
            <a:ext cx="1050677" cy="962637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232695" y="2198406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65107" y="4707893"/>
            <a:ext cx="1121020" cy="0"/>
          </a:xfrm>
          <a:prstGeom prst="line">
            <a:avLst/>
          </a:prstGeom>
          <a:ln w="666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60" y="1898777"/>
            <a:ext cx="4543852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A.</a:t>
            </a:r>
            <a:r>
              <a:rPr lang="en-US" sz="3600" b="1" dirty="0"/>
              <a:t> Look, listen and say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75" y="1056090"/>
            <a:ext cx="46265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Let’s do the activity</a:t>
            </a:r>
            <a:endParaRPr lang="en-US" sz="4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14" y="1042226"/>
            <a:ext cx="4540483" cy="48715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46239" y="3140417"/>
            <a:ext cx="2203232" cy="2398871"/>
            <a:chOff x="1661651" y="3044222"/>
            <a:chExt cx="2937643" cy="3198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1651" y="3044222"/>
              <a:ext cx="2937643" cy="24555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17096" y="5627164"/>
              <a:ext cx="1645579" cy="615553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C000"/>
                  </a:solidFill>
                </a:rPr>
                <a:t>Oranges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40889" y="3224559"/>
            <a:ext cx="2106961" cy="2324765"/>
            <a:chOff x="1801500" y="3156412"/>
            <a:chExt cx="2809281" cy="30996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1500" y="3156412"/>
              <a:ext cx="2809281" cy="22617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46895" y="5640545"/>
              <a:ext cx="2062694" cy="61555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ice-cream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66866" y="3224559"/>
            <a:ext cx="2111129" cy="2331959"/>
            <a:chOff x="1955821" y="3156412"/>
            <a:chExt cx="2814839" cy="310927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5821" y="3156412"/>
              <a:ext cx="2814839" cy="244979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72022" y="5650137"/>
              <a:ext cx="2062694" cy="61555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</a:rPr>
                <a:t>egg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75226" y="3186879"/>
            <a:ext cx="1805177" cy="2361107"/>
            <a:chOff x="2100300" y="3106172"/>
            <a:chExt cx="2406903" cy="314814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0300" y="3106172"/>
              <a:ext cx="2406903" cy="252081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187943" y="5638761"/>
              <a:ext cx="2062694" cy="61555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chips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88191" y="3324083"/>
            <a:ext cx="2440909" cy="2215205"/>
            <a:chOff x="1717587" y="3289110"/>
            <a:chExt cx="3254545" cy="295360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17587" y="3289110"/>
              <a:ext cx="3254545" cy="212905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79292" y="5627164"/>
              <a:ext cx="2062694" cy="61555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</a:rPr>
                <a:t>carrots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49504" y="2662286"/>
            <a:ext cx="2236179" cy="2979572"/>
            <a:chOff x="1799339" y="2406714"/>
            <a:chExt cx="2981572" cy="397276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99339" y="2406714"/>
              <a:ext cx="2981572" cy="308814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170642" y="5640813"/>
              <a:ext cx="2062695" cy="73866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C00000"/>
                  </a:solidFill>
                </a:rPr>
                <a:t>milk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6223" y="2026311"/>
            <a:ext cx="4048268" cy="3647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Say the name </a:t>
            </a:r>
          </a:p>
          <a:p>
            <a:pPr algn="ctr"/>
            <a:endParaRPr lang="en-US" sz="3300" b="1" dirty="0"/>
          </a:p>
          <a:p>
            <a:pPr algn="ctr"/>
            <a:endParaRPr lang="en-US" sz="3300" b="1" dirty="0"/>
          </a:p>
          <a:p>
            <a:pPr algn="ctr"/>
            <a:r>
              <a:rPr lang="en-US" sz="3300" b="1" dirty="0"/>
              <a:t>of  </a:t>
            </a:r>
          </a:p>
          <a:p>
            <a:pPr algn="ctr"/>
            <a:endParaRPr lang="en-US" sz="3300" b="1" dirty="0"/>
          </a:p>
          <a:p>
            <a:pPr algn="ctr"/>
            <a:endParaRPr lang="en-US" sz="3300" b="1" dirty="0"/>
          </a:p>
          <a:p>
            <a:pPr algn="ctr"/>
            <a:r>
              <a:rPr lang="en-US" sz="3300" b="1" dirty="0"/>
              <a:t>the next pictures ? </a:t>
            </a:r>
          </a:p>
        </p:txBody>
      </p:sp>
    </p:spTree>
    <p:extLst>
      <p:ext uri="{BB962C8B-B14F-4D97-AF65-F5344CB8AC3E}">
        <p14:creationId xmlns:p14="http://schemas.microsoft.com/office/powerpoint/2010/main" val="7293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961" y="1461164"/>
            <a:ext cx="90689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Let’s talk about food such as talking </a:t>
            </a:r>
            <a:r>
              <a:rPr lang="en-US" sz="3600" dirty="0">
                <a:solidFill>
                  <a:srgbClr val="C00000"/>
                </a:solidFill>
              </a:rPr>
              <a:t>A</a:t>
            </a:r>
            <a:r>
              <a:rPr lang="en-US" sz="3600" dirty="0"/>
              <a:t> &amp; </a:t>
            </a:r>
            <a:r>
              <a:rPr lang="en-US" sz="3600" dirty="0">
                <a:solidFill>
                  <a:srgbClr val="002060"/>
                </a:solidFill>
              </a:rPr>
              <a:t>B</a:t>
            </a:r>
            <a:r>
              <a:rPr lang="en-US" sz="2700" dirty="0"/>
              <a:t>.</a:t>
            </a:r>
            <a:endParaRPr lang="en-US" sz="3000" dirty="0"/>
          </a:p>
          <a:p>
            <a:endParaRPr lang="en-US" sz="3000" dirty="0">
              <a:solidFill>
                <a:srgbClr val="C00000"/>
              </a:solidFill>
            </a:endParaRPr>
          </a:p>
          <a:p>
            <a:pPr lvl="5"/>
            <a:r>
              <a:rPr lang="en-US" sz="3300" dirty="0">
                <a:solidFill>
                  <a:srgbClr val="C00000"/>
                </a:solidFill>
              </a:rPr>
              <a:t>A: Do you like </a:t>
            </a:r>
            <a:r>
              <a:rPr lang="en-US" sz="3600" dirty="0">
                <a:solidFill>
                  <a:srgbClr val="C00000"/>
                </a:solidFill>
              </a:rPr>
              <a:t>Ice-cream</a:t>
            </a:r>
            <a:r>
              <a:rPr lang="en-US" sz="3300" dirty="0">
                <a:solidFill>
                  <a:srgbClr val="C00000"/>
                </a:solidFill>
              </a:rPr>
              <a:t> ?</a:t>
            </a:r>
          </a:p>
          <a:p>
            <a:pPr lvl="5"/>
            <a:r>
              <a:rPr lang="en-US" sz="3300" dirty="0">
                <a:solidFill>
                  <a:srgbClr val="002060"/>
                </a:solidFill>
              </a:rPr>
              <a:t>B: Yes, I like ice-cream. You?</a:t>
            </a:r>
          </a:p>
          <a:p>
            <a:pPr lvl="5"/>
            <a:r>
              <a:rPr lang="en-US" sz="3300" dirty="0">
                <a:solidFill>
                  <a:srgbClr val="C00000"/>
                </a:solidFill>
              </a:rPr>
              <a:t>A: I like .too</a:t>
            </a:r>
          </a:p>
          <a:p>
            <a:pPr lvl="5"/>
            <a:r>
              <a:rPr lang="en-US" sz="3300" dirty="0">
                <a:solidFill>
                  <a:srgbClr val="002060"/>
                </a:solidFill>
              </a:rPr>
              <a:t>B: I also like chocolate.</a:t>
            </a:r>
          </a:p>
          <a:p>
            <a:pPr lvl="5"/>
            <a:r>
              <a:rPr lang="en-US" sz="3300" dirty="0">
                <a:solidFill>
                  <a:srgbClr val="C00000"/>
                </a:solidFill>
              </a:rPr>
              <a:t>A: I don’t like it.</a:t>
            </a:r>
          </a:p>
        </p:txBody>
      </p:sp>
    </p:spTree>
    <p:extLst>
      <p:ext uri="{BB962C8B-B14F-4D97-AF65-F5344CB8AC3E}">
        <p14:creationId xmlns:p14="http://schemas.microsoft.com/office/powerpoint/2010/main" val="42226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ABA45B-31DE-40B6-A883-B14F4825B22E}"/>
              </a:ext>
            </a:extLst>
          </p:cNvPr>
          <p:cNvSpPr/>
          <p:nvPr/>
        </p:nvSpPr>
        <p:spPr>
          <a:xfrm>
            <a:off x="0" y="2325469"/>
            <a:ext cx="8534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the name of ten healthy foods.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644E9-75DE-466C-A876-2726EC25A48B}"/>
              </a:ext>
            </a:extLst>
          </p:cNvPr>
          <p:cNvSpPr/>
          <p:nvPr/>
        </p:nvSpPr>
        <p:spPr>
          <a:xfrm>
            <a:off x="0" y="3886200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the name of ten unhealthy foods.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6CE3F-BF15-4E44-BBB2-87277206CB5D}"/>
              </a:ext>
            </a:extLst>
          </p:cNvPr>
          <p:cNvSpPr txBox="1"/>
          <p:nvPr/>
        </p:nvSpPr>
        <p:spPr>
          <a:xfrm>
            <a:off x="2438400" y="381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23049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642F3-AA04-4794-B8E8-26A1F75AB8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0A2D0B-F594-4FC8-992D-3E7949BFE95A}"/>
              </a:ext>
            </a:extLst>
          </p:cNvPr>
          <p:cNvSpPr txBox="1"/>
          <p:nvPr/>
        </p:nvSpPr>
        <p:spPr>
          <a:xfrm>
            <a:off x="1676400" y="15240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BFA357-AB6C-490E-9299-7A7E307BC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65BCB4-2551-427E-B68A-EF8CF1935FE3}"/>
              </a:ext>
            </a:extLst>
          </p:cNvPr>
          <p:cNvGrpSpPr/>
          <p:nvPr/>
        </p:nvGrpSpPr>
        <p:grpSpPr>
          <a:xfrm>
            <a:off x="60699" y="1752600"/>
            <a:ext cx="2971800" cy="3810000"/>
            <a:chOff x="23949" y="117566"/>
            <a:chExt cx="3548139" cy="35742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1953B3-1CBF-4A31-B06B-567B254D218E}"/>
                </a:ext>
              </a:extLst>
            </p:cNvPr>
            <p:cNvGrpSpPr/>
            <p:nvPr/>
          </p:nvGrpSpPr>
          <p:grpSpPr>
            <a:xfrm>
              <a:off x="228600" y="152400"/>
              <a:ext cx="3048000" cy="3539431"/>
              <a:chOff x="152400" y="248529"/>
              <a:chExt cx="3048000" cy="353943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520CFBB-6031-44AB-826C-33D02E3FA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248529"/>
                <a:ext cx="3048000" cy="353943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00B4ADA-716C-48DF-B170-1AD77702B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" y="867875"/>
                <a:ext cx="1752600" cy="2300738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2F05E9-DC8B-4BAC-9AE7-32CC0790D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" y="117566"/>
              <a:ext cx="3539431" cy="3539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C38B2A-DD67-4F66-8A86-AA3602FC5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9" y="152399"/>
              <a:ext cx="3539431" cy="353943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B690FE-FE4C-4ECE-981D-09D72A202939}"/>
              </a:ext>
            </a:extLst>
          </p:cNvPr>
          <p:cNvSpPr/>
          <p:nvPr/>
        </p:nvSpPr>
        <p:spPr>
          <a:xfrm>
            <a:off x="3032499" y="2690336"/>
            <a:ext cx="64163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NAHIDA AKHTER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KALIKACCHA NORTH GOVT. PRIMARY SCHOOL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SARAIL,BRAHMANBARIA.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26382-28C8-41EE-AC89-3CDAB6B77572}"/>
              </a:ext>
            </a:extLst>
          </p:cNvPr>
          <p:cNvSpPr/>
          <p:nvPr/>
        </p:nvSpPr>
        <p:spPr>
          <a:xfrm>
            <a:off x="1676400" y="304800"/>
            <a:ext cx="5275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</p:spTree>
    <p:extLst>
      <p:ext uri="{BB962C8B-B14F-4D97-AF65-F5344CB8AC3E}">
        <p14:creationId xmlns:p14="http://schemas.microsoft.com/office/powerpoint/2010/main" val="23636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CAF9A-BEB3-4D52-8E0E-FB6D5D6A5EB9}"/>
              </a:ext>
            </a:extLst>
          </p:cNvPr>
          <p:cNvSpPr/>
          <p:nvPr/>
        </p:nvSpPr>
        <p:spPr>
          <a:xfrm>
            <a:off x="3161998" y="152400"/>
            <a:ext cx="5031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3765-9C96-4532-BC97-13DEB2F0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" y="1827243"/>
            <a:ext cx="3781953" cy="48584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DC4B4-C28F-4DA8-BD97-6767A232747C}"/>
              </a:ext>
            </a:extLst>
          </p:cNvPr>
          <p:cNvSpPr/>
          <p:nvPr/>
        </p:nvSpPr>
        <p:spPr>
          <a:xfrm>
            <a:off x="3915596" y="2286000"/>
            <a:ext cx="5094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: 6 LESSON:1 LESSON’S TITLE:EAT HEALTHY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LESSON:A,B&amp;C</a:t>
            </a:r>
          </a:p>
        </p:txBody>
      </p:sp>
    </p:spTree>
    <p:extLst>
      <p:ext uri="{BB962C8B-B14F-4D97-AF65-F5344CB8AC3E}">
        <p14:creationId xmlns:p14="http://schemas.microsoft.com/office/powerpoint/2010/main" val="23691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18AA7D-2FAC-4D61-ADA9-8430E939E746}"/>
              </a:ext>
            </a:extLst>
          </p:cNvPr>
          <p:cNvSpPr/>
          <p:nvPr/>
        </p:nvSpPr>
        <p:spPr>
          <a:xfrm>
            <a:off x="878406" y="188654"/>
            <a:ext cx="708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05F40-4CEF-4D7D-AA41-D2C07A9AF316}"/>
              </a:ext>
            </a:extLst>
          </p:cNvPr>
          <p:cNvSpPr txBox="1"/>
          <p:nvPr/>
        </p:nvSpPr>
        <p:spPr>
          <a:xfrm>
            <a:off x="-87923" y="117810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38542-1E9A-45E3-9BD3-F148FC52A7E7}"/>
              </a:ext>
            </a:extLst>
          </p:cNvPr>
          <p:cNvSpPr txBox="1"/>
          <p:nvPr/>
        </p:nvSpPr>
        <p:spPr>
          <a:xfrm>
            <a:off x="0" y="1916908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 understand students about objects around them.</a:t>
            </a:r>
          </a:p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D1D75-10DA-4DD8-82E5-AA4346814F89}"/>
              </a:ext>
            </a:extLst>
          </p:cNvPr>
          <p:cNvSpPr txBox="1"/>
          <p:nvPr/>
        </p:nvSpPr>
        <p:spPr>
          <a:xfrm>
            <a:off x="-65649" y="3080812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CEB94-B3C1-4B68-AF40-F691B93600FE}"/>
              </a:ext>
            </a:extLst>
          </p:cNvPr>
          <p:cNvSpPr txBox="1"/>
          <p:nvPr/>
        </p:nvSpPr>
        <p:spPr>
          <a:xfrm>
            <a:off x="-76200" y="386046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say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 with proper sound and stress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B5531-4CED-4ECD-B2F8-694B75A4EFE6}"/>
              </a:ext>
            </a:extLst>
          </p:cNvPr>
          <p:cNvSpPr txBox="1"/>
          <p:nvPr/>
        </p:nvSpPr>
        <p:spPr>
          <a:xfrm>
            <a:off x="76200" y="503015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F676A-8C5E-4C88-BE88-49C0B2D7A2D7}"/>
              </a:ext>
            </a:extLst>
          </p:cNvPr>
          <p:cNvSpPr txBox="1"/>
          <p:nvPr/>
        </p:nvSpPr>
        <p:spPr>
          <a:xfrm>
            <a:off x="-76200" y="564584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 phrases and sentences in the text with proper pronunciation and stress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28507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B7E52E5-97B6-4714-BB4C-24F48584F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668864"/>
              </p:ext>
            </p:extLst>
          </p:nvPr>
        </p:nvGraphicFramePr>
        <p:xfrm>
          <a:off x="609600" y="1706876"/>
          <a:ext cx="7924800" cy="499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1018080" imgH="437760" progId="Package">
                  <p:embed/>
                </p:oleObj>
              </mc:Choice>
              <mc:Fallback>
                <p:oleObj name="Packager Shell Object" showAsIcon="1" r:id="rId3" imgW="1018080" imgH="43776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56493E6-C558-4FE8-B7FE-3A5D54431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706876"/>
                        <a:ext cx="7924800" cy="4998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6EFC8E9-350D-49EE-A476-167737E3FB64}"/>
              </a:ext>
            </a:extLst>
          </p:cNvPr>
          <p:cNvSpPr/>
          <p:nvPr/>
        </p:nvSpPr>
        <p:spPr>
          <a:xfrm>
            <a:off x="1319987" y="152400"/>
            <a:ext cx="6504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</p:spTree>
    <p:extLst>
      <p:ext uri="{BB962C8B-B14F-4D97-AF65-F5344CB8AC3E}">
        <p14:creationId xmlns:p14="http://schemas.microsoft.com/office/powerpoint/2010/main" val="29311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0337B4-BB60-4C5E-A854-531A852B86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59243"/>
            <a:ext cx="8915400" cy="3987442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9D5D4-DCEA-4A14-BD94-71D9CECBC893}"/>
              </a:ext>
            </a:extLst>
          </p:cNvPr>
          <p:cNvSpPr txBox="1"/>
          <p:nvPr/>
        </p:nvSpPr>
        <p:spPr>
          <a:xfrm>
            <a:off x="2286000" y="328246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62BEF-5DE5-4155-80C1-C423BE3E4BD0}"/>
              </a:ext>
            </a:extLst>
          </p:cNvPr>
          <p:cNvSpPr txBox="1"/>
          <p:nvPr/>
        </p:nvSpPr>
        <p:spPr>
          <a:xfrm>
            <a:off x="114300" y="5240923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girl eating?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2E0D1-63EA-4003-A339-2667C7A9AD0D}"/>
              </a:ext>
            </a:extLst>
          </p:cNvPr>
          <p:cNvSpPr txBox="1"/>
          <p:nvPr/>
        </p:nvSpPr>
        <p:spPr>
          <a:xfrm>
            <a:off x="0" y="5816024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healthy?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489BC-751B-4A62-BC6A-DFCE45125E88}"/>
              </a:ext>
            </a:extLst>
          </p:cNvPr>
          <p:cNvSpPr txBox="1"/>
          <p:nvPr/>
        </p:nvSpPr>
        <p:spPr>
          <a:xfrm>
            <a:off x="4414325" y="586798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,it’s not.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1B129-D806-4E88-A58A-6C34E6042832}"/>
              </a:ext>
            </a:extLst>
          </p:cNvPr>
          <p:cNvSpPr txBox="1"/>
          <p:nvPr/>
        </p:nvSpPr>
        <p:spPr>
          <a:xfrm>
            <a:off x="4566725" y="533516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Ice-cream.</a:t>
            </a:r>
          </a:p>
        </p:txBody>
      </p:sp>
    </p:spTree>
    <p:extLst>
      <p:ext uri="{BB962C8B-B14F-4D97-AF65-F5344CB8AC3E}">
        <p14:creationId xmlns:p14="http://schemas.microsoft.com/office/powerpoint/2010/main" val="37622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A105D-4EDB-47B4-A5AD-85796594F6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4300" y="1295400"/>
            <a:ext cx="8991600" cy="5989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FC8DA-0C78-4A76-93BE-6D272D78971F}"/>
              </a:ext>
            </a:extLst>
          </p:cNvPr>
          <p:cNvSpPr txBox="1"/>
          <p:nvPr/>
        </p:nvSpPr>
        <p:spPr>
          <a:xfrm>
            <a:off x="17585" y="152400"/>
            <a:ext cx="94312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today</a:t>
            </a:r>
            <a:r>
              <a:rPr lang="b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study about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90D554-778B-40BA-A487-8BE56E88F0F1}"/>
              </a:ext>
            </a:extLst>
          </p:cNvPr>
          <p:cNvSpPr txBox="1"/>
          <p:nvPr/>
        </p:nvSpPr>
        <p:spPr>
          <a:xfrm>
            <a:off x="914400" y="28194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1421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411</Words>
  <Application>Microsoft Office PowerPoint</Application>
  <PresentationFormat>On-screen Show (4:3)</PresentationFormat>
  <Paragraphs>94</Paragraphs>
  <Slides>29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Look, listen and say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2006-08-16T00:00:00Z</dcterms:created>
  <dcterms:modified xsi:type="dcterms:W3CDTF">2020-07-07T12:09:11Z</dcterms:modified>
</cp:coreProperties>
</file>