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2" r:id="rId2"/>
    <p:sldId id="257" r:id="rId3"/>
    <p:sldId id="277" r:id="rId4"/>
    <p:sldId id="278" r:id="rId5"/>
    <p:sldId id="273" r:id="rId6"/>
    <p:sldId id="274" r:id="rId7"/>
    <p:sldId id="256" r:id="rId8"/>
    <p:sldId id="275" r:id="rId9"/>
    <p:sldId id="258" r:id="rId10"/>
    <p:sldId id="259" r:id="rId11"/>
    <p:sldId id="260" r:id="rId12"/>
    <p:sldId id="261" r:id="rId13"/>
    <p:sldId id="262" r:id="rId14"/>
    <p:sldId id="266" r:id="rId15"/>
    <p:sldId id="263" r:id="rId16"/>
    <p:sldId id="264" r:id="rId17"/>
    <p:sldId id="265" r:id="rId18"/>
    <p:sldId id="267" r:id="rId19"/>
    <p:sldId id="268" r:id="rId20"/>
    <p:sldId id="269" r:id="rId21"/>
    <p:sldId id="276" r:id="rId22"/>
    <p:sldId id="27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77" autoAdjust="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1ACA4-3640-4DD0-BDB5-54B7B974835C}"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774AC-22B3-426B-B34D-5A180CB1F5A7}" type="slidenum">
              <a:rPr lang="en-US" smtClean="0"/>
              <a:t>‹#›</a:t>
            </a:fld>
            <a:endParaRPr lang="en-US"/>
          </a:p>
        </p:txBody>
      </p:sp>
    </p:spTree>
    <p:extLst>
      <p:ext uri="{BB962C8B-B14F-4D97-AF65-F5344CB8AC3E}">
        <p14:creationId xmlns:p14="http://schemas.microsoft.com/office/powerpoint/2010/main" val="235895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6774AC-22B3-426B-B34D-5A180CB1F5A7}" type="slidenum">
              <a:rPr lang="en-US" smtClean="0"/>
              <a:t>2</a:t>
            </a:fld>
            <a:endParaRPr lang="en-US"/>
          </a:p>
        </p:txBody>
      </p:sp>
    </p:spTree>
    <p:extLst>
      <p:ext uri="{BB962C8B-B14F-4D97-AF65-F5344CB8AC3E}">
        <p14:creationId xmlns:p14="http://schemas.microsoft.com/office/powerpoint/2010/main" val="32697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006B-2D0C-414C-99F4-93F416051D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934CA0-D99E-4167-B862-889A43124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AAB0F-1243-46AE-BD3E-3F95642615F0}"/>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5" name="Footer Placeholder 4">
            <a:extLst>
              <a:ext uri="{FF2B5EF4-FFF2-40B4-BE49-F238E27FC236}">
                <a16:creationId xmlns:a16="http://schemas.microsoft.com/office/drawing/2014/main" id="{861A11B6-F0E6-43B3-9075-6A57E6DA2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12390-D33A-4ED5-9708-68EB19A60681}"/>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84198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A472-3E78-462A-98AA-33C0B8CA82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490A61-4409-4BEA-9D67-A775989DD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AFC6A-F826-4EB8-8477-5F8132574D77}"/>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5" name="Footer Placeholder 4">
            <a:extLst>
              <a:ext uri="{FF2B5EF4-FFF2-40B4-BE49-F238E27FC236}">
                <a16:creationId xmlns:a16="http://schemas.microsoft.com/office/drawing/2014/main" id="{F157B7CE-EC45-4C52-8BE7-D9602570C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7F5CF-7202-4F05-936A-8A5135BC595D}"/>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355261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89B9A-6BF5-4254-93B0-B0441C882E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E0700-8626-4D6D-A54F-F186A12374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A4543-4F4D-4056-94E2-1FCE80C5929B}"/>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5" name="Footer Placeholder 4">
            <a:extLst>
              <a:ext uri="{FF2B5EF4-FFF2-40B4-BE49-F238E27FC236}">
                <a16:creationId xmlns:a16="http://schemas.microsoft.com/office/drawing/2014/main" id="{CE020C7D-1356-4ADF-A9F0-76E3E4DE2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1E261-7D92-4F87-B458-5E300FF8C85C}"/>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82540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EB3E-AD6E-4403-99EB-7C77BF95D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A5B94-9A01-4F97-942D-BF54486A3B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82CF9-804E-42FA-98CC-8E8AFF2A673D}"/>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5" name="Footer Placeholder 4">
            <a:extLst>
              <a:ext uri="{FF2B5EF4-FFF2-40B4-BE49-F238E27FC236}">
                <a16:creationId xmlns:a16="http://schemas.microsoft.com/office/drawing/2014/main" id="{D337EC86-C395-4B74-94DD-052BC0F5C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0CEDE-DBE8-42BD-B0F7-65ABBDFC026C}"/>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14155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B093-3B7E-4D45-817D-D3B07C9992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1BD3B6-FF31-4E51-8778-9ADC34D115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EA0D9F-6DBB-4031-9142-05272D41136F}"/>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5" name="Footer Placeholder 4">
            <a:extLst>
              <a:ext uri="{FF2B5EF4-FFF2-40B4-BE49-F238E27FC236}">
                <a16:creationId xmlns:a16="http://schemas.microsoft.com/office/drawing/2014/main" id="{BE75DD99-DEBC-44D2-A858-FE01F6910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B8108-2113-4C05-B223-6C0099A7B127}"/>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387280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9E48-24E9-4681-81F4-AD70E6D72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FE2B2B-9B67-4C6F-B6CD-E0FD64AA13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833F61-1992-40E7-800E-18976312AE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9A9D66-AB85-4D93-81F0-374245761109}"/>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6" name="Footer Placeholder 5">
            <a:extLst>
              <a:ext uri="{FF2B5EF4-FFF2-40B4-BE49-F238E27FC236}">
                <a16:creationId xmlns:a16="http://schemas.microsoft.com/office/drawing/2014/main" id="{F12DA3DF-A9EB-4505-B41A-A4D3E0B74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3B54B-04D8-4194-8D4A-720E4F73FF16}"/>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78101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5A3E-2247-4385-B17A-3DD8103FE4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2737EF-4B27-419E-8E59-EDF0B5EC67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BAD5A0-7E82-40F1-9912-101543705A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1ADBE2-DB1D-4F7C-B15A-A0681E69C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A87F73-CF97-4AC0-9FF7-49EF1F27F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EA1314-DCF5-4D2F-89CC-2FD43F5EB595}"/>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8" name="Footer Placeholder 7">
            <a:extLst>
              <a:ext uri="{FF2B5EF4-FFF2-40B4-BE49-F238E27FC236}">
                <a16:creationId xmlns:a16="http://schemas.microsoft.com/office/drawing/2014/main" id="{5ABFB0B8-3516-454D-88BB-69AAF61017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998229-E373-4C65-8D1D-5451B1F17391}"/>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143625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BBAD-44EB-4FFE-A831-E2DB7DDD56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48F138-673A-4DA2-A4E8-60E8CF4F9205}"/>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4" name="Footer Placeholder 3">
            <a:extLst>
              <a:ext uri="{FF2B5EF4-FFF2-40B4-BE49-F238E27FC236}">
                <a16:creationId xmlns:a16="http://schemas.microsoft.com/office/drawing/2014/main" id="{30BF2590-0AA4-428C-8A37-2D85C4F42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CD9E1-9F0F-4FC0-BB41-782666604641}"/>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222092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193297-6D8B-457E-93BF-829DE9829AE2}"/>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3" name="Footer Placeholder 2">
            <a:extLst>
              <a:ext uri="{FF2B5EF4-FFF2-40B4-BE49-F238E27FC236}">
                <a16:creationId xmlns:a16="http://schemas.microsoft.com/office/drawing/2014/main" id="{F5CB4C7C-B01E-45AF-BA93-B534B95044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B0485-3A91-459C-A3CB-F04E1D28658B}"/>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376436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8D8E-3D9B-4DC1-8A7A-5A2BB507EA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316F07-DCE4-4424-A89D-D698728540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430FCE-61B4-4EBD-A3B7-68A71174A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C87E5-7E92-4872-8839-9ADD467EDEC0}"/>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6" name="Footer Placeholder 5">
            <a:extLst>
              <a:ext uri="{FF2B5EF4-FFF2-40B4-BE49-F238E27FC236}">
                <a16:creationId xmlns:a16="http://schemas.microsoft.com/office/drawing/2014/main" id="{549135FB-550D-4C3A-898D-5E2A0C672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8AEA2-A8D9-4370-B982-B22F0A7DFC71}"/>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167622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33A7-4D89-4654-A5F3-3C702F546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670902-F7F9-4AF4-A461-E54E69693B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5BD910-71AC-4092-91D0-02B4FC97D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D34F5-710A-4D53-A05A-DD2DA5550DAA}"/>
              </a:ext>
            </a:extLst>
          </p:cNvPr>
          <p:cNvSpPr>
            <a:spLocks noGrp="1"/>
          </p:cNvSpPr>
          <p:nvPr>
            <p:ph type="dt" sz="half" idx="10"/>
          </p:nvPr>
        </p:nvSpPr>
        <p:spPr/>
        <p:txBody>
          <a:bodyPr/>
          <a:lstStyle/>
          <a:p>
            <a:fld id="{D3EF4210-0C2B-43A6-99E8-BF608ECA5072}" type="datetimeFigureOut">
              <a:rPr lang="en-US" smtClean="0"/>
              <a:t>7/7/2020</a:t>
            </a:fld>
            <a:endParaRPr lang="en-US"/>
          </a:p>
        </p:txBody>
      </p:sp>
      <p:sp>
        <p:nvSpPr>
          <p:cNvPr id="6" name="Footer Placeholder 5">
            <a:extLst>
              <a:ext uri="{FF2B5EF4-FFF2-40B4-BE49-F238E27FC236}">
                <a16:creationId xmlns:a16="http://schemas.microsoft.com/office/drawing/2014/main" id="{CD3D0A8B-4CDD-454E-965C-84C761031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76B04-BE51-4820-83B7-D2DA7EC854A3}"/>
              </a:ext>
            </a:extLst>
          </p:cNvPr>
          <p:cNvSpPr>
            <a:spLocks noGrp="1"/>
          </p:cNvSpPr>
          <p:nvPr>
            <p:ph type="sldNum" sz="quarter" idx="12"/>
          </p:nvPr>
        </p:nvSpPr>
        <p:spPr/>
        <p:txBody>
          <a:bodyPr/>
          <a:lstStyle/>
          <a:p>
            <a:fld id="{DFD7956F-A19B-4DE7-AC20-0F06923AB880}" type="slidenum">
              <a:rPr lang="en-US" smtClean="0"/>
              <a:t>‹#›</a:t>
            </a:fld>
            <a:endParaRPr lang="en-US"/>
          </a:p>
        </p:txBody>
      </p:sp>
    </p:spTree>
    <p:extLst>
      <p:ext uri="{BB962C8B-B14F-4D97-AF65-F5344CB8AC3E}">
        <p14:creationId xmlns:p14="http://schemas.microsoft.com/office/powerpoint/2010/main" val="86468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E91CF-7A71-46FE-80BC-82DA7687EC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3060BF-A47E-4592-8900-CF74580AF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58C4D-FA9F-47CD-9C28-D4FD1FDF39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F4210-0C2B-43A6-99E8-BF608ECA5072}" type="datetimeFigureOut">
              <a:rPr lang="en-US" smtClean="0"/>
              <a:t>7/7/2020</a:t>
            </a:fld>
            <a:endParaRPr lang="en-US"/>
          </a:p>
        </p:txBody>
      </p:sp>
      <p:sp>
        <p:nvSpPr>
          <p:cNvPr id="5" name="Footer Placeholder 4">
            <a:extLst>
              <a:ext uri="{FF2B5EF4-FFF2-40B4-BE49-F238E27FC236}">
                <a16:creationId xmlns:a16="http://schemas.microsoft.com/office/drawing/2014/main" id="{3F0204B9-3315-4E0A-A595-7D9640BC1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33B599-4215-4186-841A-27DAAE659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7956F-A19B-4DE7-AC20-0F06923AB880}" type="slidenum">
              <a:rPr lang="en-US" smtClean="0"/>
              <a:t>‹#›</a:t>
            </a:fld>
            <a:endParaRPr lang="en-US"/>
          </a:p>
        </p:txBody>
      </p:sp>
    </p:spTree>
    <p:extLst>
      <p:ext uri="{BB962C8B-B14F-4D97-AF65-F5344CB8AC3E}">
        <p14:creationId xmlns:p14="http://schemas.microsoft.com/office/powerpoint/2010/main" val="2060712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6AB28-587B-40DE-B185-BFD317231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76212"/>
            <a:ext cx="12070080" cy="6544628"/>
          </a:xfrm>
          <a:prstGeom prst="rect">
            <a:avLst/>
          </a:prstGeom>
        </p:spPr>
      </p:pic>
    </p:spTree>
    <p:extLst>
      <p:ext uri="{BB962C8B-B14F-4D97-AF65-F5344CB8AC3E}">
        <p14:creationId xmlns:p14="http://schemas.microsoft.com/office/powerpoint/2010/main" val="17242868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AF83-4875-411B-862B-D3B29EA5AEDE}"/>
              </a:ext>
            </a:extLst>
          </p:cNvPr>
          <p:cNvSpPr>
            <a:spLocks noGrp="1"/>
          </p:cNvSpPr>
          <p:nvPr>
            <p:ph type="title"/>
          </p:nvPr>
        </p:nvSpPr>
        <p:spPr>
          <a:xfrm>
            <a:off x="98474" y="140677"/>
            <a:ext cx="11957538" cy="6555545"/>
          </a:xfrm>
          <a:solidFill>
            <a:schemeClr val="accent4"/>
          </a:solidFill>
        </p:spPr>
        <p:txBody>
          <a:bodyPr>
            <a:normAutofit/>
          </a:bodyPr>
          <a:lstStyle/>
          <a:p>
            <a:r>
              <a:rPr lang="en-US" sz="4000" dirty="0">
                <a:latin typeface="NikoshBAN" panose="02000000000000000000" pitchFamily="2" charset="0"/>
                <a:cs typeface="NikoshBAN" panose="02000000000000000000" pitchFamily="2" charset="0"/>
              </a:rPr>
              <a:t>অ</a:t>
            </a:r>
            <a:r>
              <a:rPr lang="as-IN" sz="4000" dirty="0">
                <a:latin typeface="NikoshBAN" panose="02000000000000000000" pitchFamily="2" charset="0"/>
                <a:cs typeface="NikoshBAN" panose="02000000000000000000" pitchFamily="2" charset="0"/>
              </a:rPr>
              <a:t>র</a:t>
            </a:r>
            <a:r>
              <a:rPr lang="en-US" sz="4000" dirty="0" err="1">
                <a:latin typeface="NikoshBAN" panose="02000000000000000000" pitchFamily="2" charset="0"/>
                <a:cs typeface="NikoshBAN" panose="02000000000000000000" pitchFamily="2" charset="0"/>
              </a:rPr>
              <a:t>্থ</a:t>
            </a:r>
            <a:r>
              <a:rPr lang="as-IN" sz="4000" dirty="0">
                <a:latin typeface="NikoshBAN" panose="02000000000000000000" pitchFamily="2" charset="0"/>
                <a:cs typeface="NikoshBAN" panose="02000000000000000000" pitchFamily="2" charset="0"/>
              </a:rPr>
              <a:t>ন</a:t>
            </a:r>
            <a:r>
              <a:rPr lang="en-US" sz="4000" dirty="0" err="1">
                <a:latin typeface="NikoshBAN" panose="02000000000000000000" pitchFamily="2" charset="0"/>
                <a:cs typeface="NikoshBAN" panose="02000000000000000000" pitchFamily="2" charset="0"/>
              </a:rPr>
              <a:t>ৈতিক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অবস্থা</a:t>
            </a:r>
            <a:r>
              <a:rPr lang="en-US" sz="40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err="1">
                <a:latin typeface="NikoshBAN" panose="02000000000000000000" pitchFamily="2" charset="0"/>
                <a:cs typeface="NikoshBAN" panose="02000000000000000000" pitchFamily="2" charset="0"/>
              </a:rPr>
              <a:t>র্থন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হতাশাব্য</a:t>
            </a:r>
            <a:r>
              <a:rPr lang="as-IN" sz="3200" dirty="0">
                <a:latin typeface="NikoshBAN" panose="02000000000000000000" pitchFamily="2" charset="0"/>
                <a:cs typeface="NikoshBAN" panose="02000000000000000000" pitchFamily="2" charset="0"/>
              </a:rPr>
              <a:t>ঞ</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ক।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ভ</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জ</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 </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আ</a:t>
            </a:r>
            <a:r>
              <a:rPr lang="en-US" sz="3200" dirty="0" err="1">
                <a:latin typeface="NikoshBAN" panose="02000000000000000000" pitchFamily="2" charset="0"/>
                <a:cs typeface="NikoshBAN" panose="02000000000000000000" pitchFamily="2" charset="0"/>
              </a:rPr>
              <a:t>র্থিক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বিপর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য</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চ</a:t>
            </a:r>
            <a:r>
              <a:rPr lang="en-US" sz="3200" dirty="0" err="1">
                <a:latin typeface="NikoshBAN" panose="02000000000000000000" pitchFamily="2" charset="0"/>
                <a:cs typeface="NikoshBAN" panose="02000000000000000000" pitchFamily="2" charset="0"/>
              </a:rPr>
              <a:t>রম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অতিরিক্ত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বোঝা</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লাভের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a:t>
            </a:r>
            <a:r>
              <a:rPr lang="as-IN" sz="3200" dirty="0">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br>
              <a:rPr lang="en-US" sz="3200" dirty="0">
                <a:latin typeface="NikoshBAN" panose="02000000000000000000" pitchFamily="2" charset="0"/>
                <a:cs typeface="NikoshBAN" panose="02000000000000000000" pitchFamily="2" charset="0"/>
              </a:rPr>
            </a:br>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as-IN" sz="4000" dirty="0">
                <a:latin typeface="NikoshBAN" panose="02000000000000000000" pitchFamily="2" charset="0"/>
                <a:cs typeface="NikoshBAN" panose="02000000000000000000" pitchFamily="2" charset="0"/>
              </a:rPr>
              <a:t>ধ</a:t>
            </a:r>
            <a:r>
              <a:rPr lang="en-US" sz="4000" dirty="0" err="1">
                <a:latin typeface="NikoshBAN" panose="02000000000000000000" pitchFamily="2" charset="0"/>
                <a:cs typeface="NikoshBAN" panose="02000000000000000000" pitchFamily="2" charset="0"/>
              </a:rPr>
              <a:t>র্মীয়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অবস্থা</a:t>
            </a:r>
            <a:r>
              <a:rPr lang="en-US" sz="40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স্পেনে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err="1">
                <a:latin typeface="NikoshBAN" panose="02000000000000000000" pitchFamily="2" charset="0"/>
                <a:cs typeface="NikoshBAN" panose="02000000000000000000" pitchFamily="2" charset="0"/>
              </a:rPr>
              <a:t>িষ্টান</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ইহুদি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ত</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খ্রিষ্টানদের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অত্যাচারে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ইহুদিরা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err="1">
                <a:latin typeface="NikoshBAN" panose="02000000000000000000" pitchFamily="2" charset="0"/>
                <a:cs typeface="NikoshBAN" panose="02000000000000000000" pitchFamily="2" charset="0"/>
              </a:rPr>
              <a:t>িষ্টান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ম </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হ</a:t>
            </a:r>
            <a:r>
              <a:rPr lang="as-IN" sz="3200" dirty="0">
                <a:latin typeface="NikoshBAN" panose="02000000000000000000" pitchFamily="2" charset="0"/>
                <a:cs typeface="NikoshBAN" panose="02000000000000000000" pitchFamily="2" charset="0"/>
              </a:rPr>
              <a:t>ণ</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হ</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ন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র্বক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খ্রিষ্টান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দাস-দাসীর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থ</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ত। </a:t>
            </a:r>
            <a:r>
              <a:rPr lang="as-IN" sz="3200" dirty="0">
                <a:latin typeface="NikoshBAN" panose="02000000000000000000" pitchFamily="2" charset="0"/>
                <a:cs typeface="NikoshBAN" panose="02000000000000000000" pitchFamily="2" charset="0"/>
              </a:rPr>
              <a:t>ফ</a:t>
            </a:r>
            <a:r>
              <a:rPr lang="en-US" sz="3200" dirty="0" err="1">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স্পেনে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err="1">
                <a:latin typeface="NikoshBAN" panose="02000000000000000000" pitchFamily="2" charset="0"/>
                <a:cs typeface="NikoshBAN" panose="02000000000000000000" pitchFamily="2" charset="0"/>
              </a:rPr>
              <a:t>াধী</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br>
              <a:rPr lang="en-US" sz="3200" dirty="0">
                <a:latin typeface="NikoshBAN" panose="02000000000000000000" pitchFamily="2" charset="0"/>
                <a:cs typeface="NikoshBAN" panose="02000000000000000000" pitchFamily="2" charset="0"/>
              </a:rPr>
            </a:br>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en-US" sz="3200" dirty="0" err="1">
                <a:latin typeface="NikoshBAN" panose="02000000000000000000" pitchFamily="2" charset="0"/>
                <a:cs typeface="NikoshBAN" panose="02000000000000000000" pitchFamily="2" charset="0"/>
              </a:rPr>
              <a:t>স্পেন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আক্রমনের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প্রত্যক্</a:t>
            </a:r>
            <a:r>
              <a:rPr lang="as-IN" sz="3200" dirty="0">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ণ- </a:t>
            </a:r>
          </a:p>
        </p:txBody>
      </p:sp>
    </p:spTree>
    <p:extLst>
      <p:ext uri="{BB962C8B-B14F-4D97-AF65-F5344CB8AC3E}">
        <p14:creationId xmlns:p14="http://schemas.microsoft.com/office/powerpoint/2010/main" val="23856655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08F04F-5A0A-4937-B163-8E6B46890180}"/>
              </a:ext>
            </a:extLst>
          </p:cNvPr>
          <p:cNvSpPr/>
          <p:nvPr/>
        </p:nvSpPr>
        <p:spPr>
          <a:xfrm>
            <a:off x="112542" y="126610"/>
            <a:ext cx="11966916" cy="66118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atin typeface="NikoshBAN" panose="02000000000000000000" pitchFamily="2" charset="0"/>
                <a:cs typeface="NikoshBAN" panose="02000000000000000000" pitchFamily="2" charset="0"/>
              </a:rPr>
              <a:t>স</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প</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ন </a:t>
            </a:r>
            <a:r>
              <a:rPr lang="as-IN" sz="3600" dirty="0">
                <a:latin typeface="NikoshBAN" panose="02000000000000000000" pitchFamily="2" charset="0"/>
                <a:cs typeface="NikoshBAN" panose="02000000000000000000" pitchFamily="2" charset="0"/>
              </a:rPr>
              <a:t>আ</a:t>
            </a:r>
            <a:r>
              <a:rPr lang="en-US" sz="3600" dirty="0">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ন</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প</a:t>
            </a:r>
            <a:r>
              <a:rPr lang="en-US" sz="3600" dirty="0" err="1">
                <a:latin typeface="NikoshBAN" panose="02000000000000000000" pitchFamily="2" charset="0"/>
                <a:cs typeface="NikoshBAN" panose="02000000000000000000" pitchFamily="2" charset="0"/>
              </a:rPr>
              <a:t>্রত্যক্ষ</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প্রথমত</a:t>
            </a:r>
            <a:r>
              <a:rPr lang="en-US" sz="3200" dirty="0" err="1" smtClean="0">
                <a:latin typeface="NikoshBAN" panose="02000000000000000000" pitchFamily="2" charset="0"/>
                <a:cs typeface="NikoshBAN" panose="02000000000000000000" pitchFamily="2" charset="0"/>
              </a:rPr>
              <a:t>,এ</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স্পেনের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a:t>
            </a:r>
            <a:r>
              <a:rPr lang="en-US" sz="3200" dirty="0">
                <a:latin typeface="NikoshBAN" panose="02000000000000000000" pitchFamily="2" charset="0"/>
                <a:cs typeface="NikoshBAN" panose="02000000000000000000" pitchFamily="2" charset="0"/>
              </a:rPr>
              <a:t> ছিলেন গ</a:t>
            </a:r>
            <a:r>
              <a:rPr lang="as-IN" sz="3200" dirty="0">
                <a:latin typeface="NikoshBAN" panose="02000000000000000000" pitchFamily="2" charset="0"/>
                <a:cs typeface="NikoshBAN" panose="02000000000000000000" pitchFamily="2" charset="0"/>
              </a:rPr>
              <a:t>থ</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জব</a:t>
            </a:r>
            <a:r>
              <a:rPr lang="en-US" sz="3200" dirty="0" err="1">
                <a:latin typeface="NikoshBAN" panose="02000000000000000000" pitchFamily="2" charset="0"/>
                <a:cs typeface="NikoshBAN" panose="02000000000000000000" pitchFamily="2" charset="0"/>
              </a:rPr>
              <a:t>ংশীয়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রডারিক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প্রজানিপীড়ন</a:t>
            </a:r>
            <a:r>
              <a:rPr lang="en-US" sz="3200" dirty="0">
                <a:latin typeface="NikoshBAN" panose="02000000000000000000" pitchFamily="2" charset="0"/>
                <a:cs typeface="NikoshBAN" panose="02000000000000000000" pitchFamily="2" charset="0"/>
              </a:rPr>
              <a:t> ও দ</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চ</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ক।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কুশা</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ষ্ট</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চরম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দৈন্য</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্থায়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নিপতিত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শাসিত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সার্ফ,ক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ইহুদি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সম্প্রদায়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মুক্তির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প্রহর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a:t>
            </a:r>
            <a:r>
              <a:rPr lang="as-IN" sz="3200" dirty="0">
                <a:latin typeface="NikoshBAN" panose="02000000000000000000" pitchFamily="2" charset="0"/>
                <a:cs typeface="NikoshBAN" panose="02000000000000000000" pitchFamily="2" charset="0"/>
              </a:rPr>
              <a:t>ন</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ঠ</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 স</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য়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err="1">
                <a:latin typeface="NikoshBAN" panose="02000000000000000000" pitchFamily="2" charset="0"/>
                <a:cs typeface="NikoshBAN" panose="02000000000000000000" pitchFamily="2" charset="0"/>
              </a:rPr>
              <a:t>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মুক্তির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নুসায়েরের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থ </a:t>
            </a:r>
            <a:r>
              <a:rPr lang="en-US" sz="3200" dirty="0" err="1">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সাহায্যার্</a:t>
            </a:r>
            <a:r>
              <a:rPr lang="as-IN" sz="3200" dirty="0">
                <a:latin typeface="NikoshBAN" panose="02000000000000000000" pitchFamily="2" charset="0"/>
                <a:cs typeface="NikoshBAN" panose="02000000000000000000" pitchFamily="2" charset="0"/>
              </a:rPr>
              <a:t>থ</a:t>
            </a:r>
            <a:r>
              <a:rPr lang="en-US"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গ</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আ</a:t>
            </a:r>
            <a:r>
              <a:rPr lang="en-US" sz="3200" dirty="0">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ন।</a:t>
            </a:r>
          </a:p>
          <a:p>
            <a:endParaRPr lang="en-US" sz="3200" dirty="0">
              <a:latin typeface="NikoshBAN" panose="02000000000000000000" pitchFamily="2" charset="0"/>
              <a:cs typeface="NikoshBAN" panose="02000000000000000000" pitchFamily="2" charset="0"/>
            </a:endParaRPr>
          </a:p>
          <a:p>
            <a:pPr algn="just"/>
            <a:r>
              <a:rPr lang="en-US" sz="3600" dirty="0" err="1" smtClean="0">
                <a:latin typeface="NikoshBAN" panose="02000000000000000000" pitchFamily="2" charset="0"/>
                <a:cs typeface="NikoshBAN" panose="02000000000000000000" pitchFamily="2" charset="0"/>
              </a:rPr>
              <a:t>দ্বিতীয়ত</a:t>
            </a:r>
            <a:r>
              <a:rPr lang="en-US" sz="36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আরব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মসলিম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শাসিত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অদুরবর</a:t>
            </a:r>
            <a:r>
              <a:rPr lang="as-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স্পেনিশ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দ্বীপ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সিউটা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এ</a:t>
            </a:r>
            <a:r>
              <a:rPr lang="en-US" sz="2800" dirty="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শ</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স</a:t>
            </a:r>
            <a:r>
              <a:rPr lang="en-US" sz="2800" dirty="0" err="1">
                <a:latin typeface="NikoshBAN" panose="02000000000000000000" pitchFamily="2" charset="0"/>
                <a:cs typeface="NikoshBAN" panose="02000000000000000000" pitchFamily="2" charset="0"/>
              </a:rPr>
              <a:t>নক</a:t>
            </a:r>
            <a:r>
              <a:rPr lang="as-IN" sz="2800" dirty="0">
                <a:latin typeface="NikoshBAN" panose="02000000000000000000" pitchFamily="2" charset="0"/>
                <a:cs typeface="NikoshBAN" panose="02000000000000000000" pitchFamily="2" charset="0"/>
              </a:rPr>
              <a:t>র</a:t>
            </a:r>
            <a:r>
              <a:rPr lang="en-US" sz="2800" dirty="0" err="1">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ছিলেন</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উ</a:t>
            </a:r>
            <a:r>
              <a:rPr lang="en-US" sz="2800" dirty="0">
                <a:latin typeface="NikoshBAN" panose="02000000000000000000" pitchFamily="2" charset="0"/>
                <a:cs typeface="NikoshBAN" panose="02000000000000000000" pitchFamily="2" charset="0"/>
              </a:rPr>
              <a:t>ন</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ট </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ছিলেন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রডারিক</a:t>
            </a:r>
            <a:r>
              <a:rPr lang="en-US" sz="2800" dirty="0">
                <a:latin typeface="NikoshBAN" panose="02000000000000000000" pitchFamily="2" charset="0"/>
                <a:cs typeface="NikoshBAN" panose="02000000000000000000" pitchFamily="2" charset="0"/>
              </a:rPr>
              <a:t> ক</a:t>
            </a:r>
            <a:r>
              <a:rPr lang="as-IN" sz="2800" dirty="0">
                <a:latin typeface="NikoshBAN" panose="02000000000000000000" pitchFamily="2" charset="0"/>
                <a:cs typeface="NikoshBAN" panose="02000000000000000000" pitchFamily="2" charset="0"/>
              </a:rPr>
              <a:t>র</a:t>
            </a:r>
            <a:r>
              <a:rPr lang="en-US" sz="2800" dirty="0" err="1">
                <a:latin typeface="NikoshBAN" panose="02000000000000000000" pitchFamily="2" charset="0"/>
                <a:cs typeface="NikoshBAN" panose="02000000000000000000" pitchFamily="2" charset="0"/>
              </a:rPr>
              <a:t>্তৃক</a:t>
            </a:r>
            <a:r>
              <a:rPr lang="en-US" sz="2800" dirty="0">
                <a:latin typeface="NikoshBAN" panose="02000000000000000000" pitchFamily="2" charset="0"/>
                <a:cs typeface="NikoshBAN" panose="02000000000000000000" pitchFamily="2" charset="0"/>
              </a:rPr>
              <a:t> ব</a:t>
            </a:r>
            <a:r>
              <a:rPr lang="as-IN" sz="2800" dirty="0">
                <a:latin typeface="NikoshBAN" panose="02000000000000000000" pitchFamily="2" charset="0"/>
                <a:cs typeface="NikoshBAN" panose="02000000000000000000" pitchFamily="2" charset="0"/>
              </a:rPr>
              <a:t>ল</a:t>
            </a:r>
            <a:r>
              <a:rPr lang="en-US" sz="2800" dirty="0" err="1">
                <a:latin typeface="NikoshBAN" panose="02000000000000000000" pitchFamily="2" charset="0"/>
                <a:cs typeface="NikoshBAN" panose="02000000000000000000" pitchFamily="2" charset="0"/>
              </a:rPr>
              <a:t>পূর্বক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ষ</a:t>
            </a:r>
            <a:r>
              <a:rPr lang="en-US" sz="2800" dirty="0">
                <a:latin typeface="NikoshBAN" panose="02000000000000000000" pitchFamily="2" charset="0"/>
                <a:cs typeface="NikoshBAN" panose="02000000000000000000" pitchFamily="2" charset="0"/>
              </a:rPr>
              <a:t>ম</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চ</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উ</a:t>
            </a:r>
            <a:r>
              <a:rPr lang="en-US" sz="2800" dirty="0">
                <a:latin typeface="NikoshBAN" panose="02000000000000000000" pitchFamily="2" charset="0"/>
                <a:cs typeface="NikoshBAN" panose="02000000000000000000" pitchFamily="2" charset="0"/>
              </a:rPr>
              <a:t>ই</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শ</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শ</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উ</a:t>
            </a:r>
            <a:r>
              <a:rPr lang="en-US" sz="2800" dirty="0">
                <a:latin typeface="NikoshBAN" panose="02000000000000000000" pitchFamily="2" charset="0"/>
                <a:cs typeface="NikoshBAN" panose="02000000000000000000" pitchFamily="2" charset="0"/>
              </a:rPr>
              <a:t>ই</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সিং-হাসনচ্যুত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ক্ষমতা</a:t>
            </a:r>
            <a:r>
              <a:rPr lang="en-US" sz="2800" dirty="0">
                <a:latin typeface="NikoshBAN" panose="02000000000000000000" pitchFamily="2" charset="0"/>
                <a:cs typeface="NikoshBAN" panose="02000000000000000000" pitchFamily="2" charset="0"/>
              </a:rPr>
              <a:t> দ</a:t>
            </a:r>
            <a:r>
              <a:rPr lang="as-IN" sz="2800" dirty="0">
                <a:latin typeface="NikoshBAN" panose="02000000000000000000" pitchFamily="2" charset="0"/>
                <a:cs typeface="NikoshBAN" panose="02000000000000000000" pitchFamily="2" charset="0"/>
              </a:rPr>
              <a:t>খ</a:t>
            </a:r>
            <a:r>
              <a:rPr lang="en-US" sz="2800" dirty="0">
                <a:latin typeface="NikoshBAN" panose="02000000000000000000" pitchFamily="2" charset="0"/>
                <a:cs typeface="NikoshBAN" panose="02000000000000000000" pitchFamily="2" charset="0"/>
              </a:rPr>
              <a:t>ল</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 </a:t>
            </a:r>
            <a:r>
              <a:rPr lang="en-US" sz="2800" dirty="0" err="1">
                <a:latin typeface="NikoshBAN" panose="02000000000000000000" pitchFamily="2" charset="0"/>
                <a:cs typeface="NikoshBAN" panose="02000000000000000000" pitchFamily="2" charset="0"/>
              </a:rPr>
              <a:t>ঘটনাকে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রডারিকের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কাউন্ট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জুলিয়ানের</a:t>
            </a:r>
            <a:r>
              <a:rPr lang="en-US" sz="2800" dirty="0">
                <a:latin typeface="NikoshBAN" panose="02000000000000000000" pitchFamily="2" charset="0"/>
                <a:cs typeface="NikoshBAN" panose="02000000000000000000" pitchFamily="2" charset="0"/>
              </a:rPr>
              <a:t> ব</a:t>
            </a:r>
            <a:r>
              <a:rPr lang="as-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সম্পর্ক</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ছ</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দ</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প</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র</a:t>
            </a:r>
            <a:r>
              <a:rPr lang="en-US" sz="2800" dirty="0" err="1">
                <a:latin typeface="NikoshBAN" panose="02000000000000000000" pitchFamily="2" charset="0"/>
                <a:cs typeface="NikoshBAN" panose="02000000000000000000" pitchFamily="2" charset="0"/>
              </a:rPr>
              <a:t>াষ্ট্রীয়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as-IN" sz="2800" dirty="0">
                <a:latin typeface="NikoshBAN" panose="02000000000000000000" pitchFamily="2" charset="0"/>
                <a:cs typeface="NikoshBAN" panose="02000000000000000000" pitchFamily="2" charset="0"/>
              </a:rPr>
              <a:t>থ</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ন</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য</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ফ</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a:t>
            </a:r>
            <a:r>
              <a:rPr lang="en-US" sz="2800" dirty="0" err="1">
                <a:latin typeface="NikoshBAN" panose="02000000000000000000" pitchFamily="2" charset="0"/>
                <a:cs typeface="NikoshBAN" panose="02000000000000000000" pitchFamily="2" charset="0"/>
              </a:rPr>
              <a:t>োরিডাকে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রাজকীয়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আদব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কায়দা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শেখানর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রাজপ্রাসাদে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a:t>
            </a:r>
            <a:r>
              <a:rPr lang="as-IN" sz="2800" dirty="0">
                <a:latin typeface="NikoshBAN" panose="02000000000000000000" pitchFamily="2" charset="0"/>
                <a:cs typeface="NikoshBAN" panose="02000000000000000000" pitchFamily="2" charset="0"/>
              </a:rPr>
              <a:t>র</a:t>
            </a:r>
            <a:r>
              <a:rPr lang="en-US" sz="2800" dirty="0" err="1">
                <a:latin typeface="NikoshBAN" panose="02000000000000000000" pitchFamily="2" charset="0"/>
                <a:cs typeface="NikoshBAN" panose="02000000000000000000" pitchFamily="2" charset="0"/>
              </a:rPr>
              <a:t>েরণ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রাজদ</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অ</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স</a:t>
            </a:r>
            <a:r>
              <a:rPr lang="en-US" sz="2800" dirty="0" err="1">
                <a:latin typeface="NikoshBAN" panose="02000000000000000000" pitchFamily="2" charset="0"/>
                <a:cs typeface="NikoshBAN" panose="02000000000000000000" pitchFamily="2" charset="0"/>
              </a:rPr>
              <a:t>্থা</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ল</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ড</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ক </a:t>
            </a:r>
            <a:r>
              <a:rPr lang="as-IN" sz="2800" dirty="0">
                <a:latin typeface="NikoshBAN" panose="02000000000000000000" pitchFamily="2" charset="0"/>
                <a:cs typeface="NikoshBAN" panose="02000000000000000000" pitchFamily="2" charset="0"/>
              </a:rPr>
              <a:t>ক</a:t>
            </a:r>
            <a:r>
              <a:rPr lang="en-US" sz="2800" dirty="0" err="1">
                <a:latin typeface="NikoshBAN" panose="02000000000000000000" pitchFamily="2" charset="0"/>
                <a:cs typeface="NikoshBAN" panose="02000000000000000000" pitchFamily="2" charset="0"/>
              </a:rPr>
              <a:t>র্ত</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ক </a:t>
            </a:r>
            <a:r>
              <a:rPr lang="as-IN" sz="2800" dirty="0">
                <a:latin typeface="NikoshBAN" panose="02000000000000000000" pitchFamily="2" charset="0"/>
                <a:cs typeface="NikoshBAN" panose="02000000000000000000" pitchFamily="2" charset="0"/>
              </a:rPr>
              <a:t>ফ</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ড</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শ</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a:t>
            </a:r>
            <a:r>
              <a:rPr lang="en-US" sz="2800" dirty="0">
                <a:latin typeface="NikoshBAN" panose="02000000000000000000" pitchFamily="2" charset="0"/>
                <a:cs typeface="NikoshBAN" panose="02000000000000000000" pitchFamily="2" charset="0"/>
              </a:rPr>
              <a:t>ত</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হ</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ন</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 </a:t>
            </a:r>
            <a:r>
              <a:rPr lang="en-US" sz="2800" dirty="0" err="1">
                <a:latin typeface="NikoshBAN" panose="02000000000000000000" pitchFamily="2" charset="0"/>
                <a:cs typeface="NikoshBAN" panose="02000000000000000000" pitchFamily="2" charset="0"/>
              </a:rPr>
              <a:t>ঘটনায়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উভ</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a:t>
            </a:r>
            <a:r>
              <a:rPr lang="en-US" sz="2800" dirty="0" err="1">
                <a:latin typeface="NikoshBAN" panose="02000000000000000000" pitchFamily="2" charset="0"/>
                <a:cs typeface="NikoshBAN" panose="02000000000000000000" pitchFamily="2" charset="0"/>
              </a:rPr>
              <a:t>ধ্যে</a:t>
            </a:r>
            <a:r>
              <a:rPr lang="en-US" sz="2800" dirty="0">
                <a:latin typeface="NikoshBAN" panose="02000000000000000000" pitchFamily="2" charset="0"/>
                <a:cs typeface="NikoshBAN" panose="02000000000000000000" pitchFamily="2" charset="0"/>
              </a:rPr>
              <a:t> শ</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ড়</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এ</a:t>
            </a:r>
            <a:r>
              <a:rPr lang="en-US" sz="2800" dirty="0">
                <a:latin typeface="NikoshBAN" panose="02000000000000000000" pitchFamily="2" charset="0"/>
                <a:cs typeface="NikoshBAN" panose="02000000000000000000" pitchFamily="2" charset="0"/>
              </a:rPr>
              <a:t>ম</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স</a:t>
            </a:r>
            <a:r>
              <a:rPr lang="as-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থায়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শ্বশুর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হত্যা</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কন্যার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অপমানের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প্রতিশোধ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গ্রহ</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err="1">
                <a:latin typeface="NikoshBAN" panose="02000000000000000000" pitchFamily="2" charset="0"/>
                <a:cs typeface="NikoshBAN" panose="02000000000000000000" pitchFamily="2" charset="0"/>
              </a:rPr>
              <a:t>্থে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কাউন্ট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জুলিয়ান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খলিফা</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ওয়ালিদের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সেনাপতি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নুসাইরকে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স্পেন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আক্রমনের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আমন্ত্রন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জানান</a:t>
            </a:r>
            <a:r>
              <a:rPr lang="en-US" sz="2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662551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6D070D-69B5-4A1B-93ED-1DABA20F6C97}"/>
              </a:ext>
            </a:extLst>
          </p:cNvPr>
          <p:cNvSpPr/>
          <p:nvPr/>
        </p:nvSpPr>
        <p:spPr>
          <a:xfrm>
            <a:off x="98474" y="119576"/>
            <a:ext cx="11985674" cy="661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latin typeface="NikoshBAN" panose="02000000000000000000" pitchFamily="2" charset="0"/>
                <a:cs typeface="NikoshBAN" panose="02000000000000000000" pitchFamily="2" charset="0"/>
              </a:rPr>
              <a:t>স</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প</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ন </a:t>
            </a:r>
            <a:r>
              <a:rPr lang="as-IN" sz="4400" dirty="0">
                <a:latin typeface="NikoshBAN" panose="02000000000000000000" pitchFamily="2" charset="0"/>
                <a:cs typeface="NikoshBAN" panose="02000000000000000000" pitchFamily="2" charset="0"/>
              </a:rPr>
              <a:t>অ</a:t>
            </a:r>
            <a:r>
              <a:rPr lang="en-US" sz="4400" dirty="0">
                <a:latin typeface="NikoshBAN" panose="02000000000000000000" pitchFamily="2" charset="0"/>
                <a:cs typeface="NikoshBAN" panose="02000000000000000000" pitchFamily="2" charset="0"/>
              </a:rPr>
              <a:t>ভ</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য</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err="1">
                <a:latin typeface="NikoshBAN" panose="02000000000000000000" pitchFamily="2" charset="0"/>
                <a:cs typeface="NikoshBAN" panose="02000000000000000000" pitchFamily="2" charset="0"/>
              </a:rPr>
              <a:t>নতা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কাউন্ট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জুলিয়ানের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আবেদনে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খলি</a:t>
            </a:r>
            <a:r>
              <a:rPr lang="as-IN" sz="3200" dirty="0">
                <a:latin typeface="NikoshBAN" panose="02000000000000000000" pitchFamily="2" charset="0"/>
                <a:cs typeface="NikoshBAN" panose="02000000000000000000" pitchFamily="2" charset="0"/>
              </a:rPr>
              <a:t>ফ</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ও</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দ</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৭১১ </a:t>
            </a:r>
            <a:r>
              <a:rPr lang="en-US" sz="3200" dirty="0" err="1">
                <a:latin typeface="NikoshBAN" panose="02000000000000000000" pitchFamily="2" charset="0"/>
                <a:cs typeface="NikoshBAN" panose="02000000000000000000" pitchFamily="2" charset="0"/>
              </a:rPr>
              <a:t>খ্রি</a:t>
            </a:r>
            <a:r>
              <a:rPr lang="as-IN" sz="3200" dirty="0">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ট</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err="1">
                <a:latin typeface="NikoshBAN" panose="02000000000000000000" pitchFamily="2" charset="0"/>
                <a:cs typeface="NikoshBAN" panose="02000000000000000000" pitchFamily="2" charset="0"/>
              </a:rPr>
              <a:t>ৃত্বে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প</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অভিযান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জব্রাইল্টার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প্রনালী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স্পেনের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ত</a:t>
            </a:r>
            <a:r>
              <a:rPr lang="en-US" sz="3200" dirty="0" err="1">
                <a:latin typeface="NikoshBAN" panose="02000000000000000000" pitchFamily="2" charset="0"/>
                <a:cs typeface="NikoshBAN" panose="02000000000000000000" pitchFamily="2" charset="0"/>
              </a:rPr>
              <a:t>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নামানুসারে</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পর্বতের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নামকরণ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র</a:t>
            </a:r>
            <a:r>
              <a:rPr lang="en-US" sz="3200" dirty="0" err="1">
                <a:latin typeface="NikoshBAN" panose="02000000000000000000" pitchFamily="2" charset="0"/>
                <a:cs typeface="NikoshBAN" panose="02000000000000000000" pitchFamily="2" charset="0"/>
              </a:rPr>
              <a:t>িক’বা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পাহাড়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এ</a:t>
            </a:r>
            <a:r>
              <a:rPr lang="en-US" sz="3200" dirty="0" err="1">
                <a:latin typeface="NikoshBAN" panose="02000000000000000000" pitchFamily="2" charset="0"/>
                <a:cs typeface="NikoshBAN" panose="02000000000000000000" pitchFamily="2" charset="0"/>
              </a:rPr>
              <a:t>খান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মুসলিম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সেনবাহিনী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স্পেনের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a:t>
            </a:r>
            <a:r>
              <a:rPr lang="as-IN" sz="3200" dirty="0">
                <a:latin typeface="NikoshBAN" panose="02000000000000000000" pitchFamily="2" charset="0"/>
                <a:cs typeface="NikoshBAN" panose="02000000000000000000" pitchFamily="2" charset="0"/>
              </a:rPr>
              <a:t>ধ</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ভ</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রডারিক</a:t>
            </a:r>
            <a:r>
              <a:rPr lang="en-US" sz="3200" dirty="0">
                <a:latin typeface="NikoshBAN" panose="02000000000000000000" pitchFamily="2" charset="0"/>
                <a:cs typeface="NikoshBAN" panose="02000000000000000000" pitchFamily="2" charset="0"/>
              </a:rPr>
              <a:t> ১,২</a:t>
            </a:r>
            <a:r>
              <a:rPr lang="as-IN" sz="3200" dirty="0">
                <a:latin typeface="NikoshBAN" panose="02000000000000000000" pitchFamily="2" charset="0"/>
                <a:cs typeface="NikoshBAN" panose="02000000000000000000" pitchFamily="2" charset="0"/>
              </a:rPr>
              <a:t>০</a:t>
            </a:r>
            <a:r>
              <a:rPr lang="en-US" sz="3200" dirty="0">
                <a:latin typeface="NikoshBAN" panose="02000000000000000000" pitchFamily="2" charset="0"/>
                <a:cs typeface="NikoshBAN" panose="02000000000000000000" pitchFamily="2" charset="0"/>
              </a:rPr>
              <a:t>,০০০ </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ৈন্যের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মুসলিম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গতিরোধ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গোয়াডল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কুইভার</a:t>
            </a:r>
            <a:r>
              <a:rPr lang="en-US" sz="3200" dirty="0">
                <a:latin typeface="NikoshBAN" panose="02000000000000000000" pitchFamily="2" charset="0"/>
                <a:cs typeface="NikoshBAN" panose="02000000000000000000" pitchFamily="2" charset="0"/>
              </a:rPr>
              <a:t> ন</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র</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মেডিনা-সিডোনিয়া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স্থানে</a:t>
            </a:r>
            <a:r>
              <a:rPr lang="en-US" sz="3200" dirty="0">
                <a:latin typeface="NikoshBAN" panose="02000000000000000000" pitchFamily="2" charset="0"/>
                <a:cs typeface="NikoshBAN" panose="02000000000000000000" pitchFamily="2" charset="0"/>
              </a:rPr>
              <a:t> 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err="1">
                <a:latin typeface="NikoshBAN" panose="02000000000000000000" pitchFamily="2" charset="0"/>
                <a:cs typeface="NikoshBAN" panose="02000000000000000000" pitchFamily="2" charset="0"/>
              </a:rPr>
              <a:t>ৃত্বাধীন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মাত্র</a:t>
            </a:r>
            <a:r>
              <a:rPr lang="en-US" sz="3200" dirty="0">
                <a:latin typeface="NikoshBAN" panose="02000000000000000000" pitchFamily="2" charset="0"/>
                <a:cs typeface="NikoshBAN" panose="02000000000000000000" pitchFamily="2" charset="0"/>
              </a:rPr>
              <a:t> ১২,০০০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ক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রডারিকের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সম্মু</a:t>
            </a:r>
            <a:r>
              <a:rPr lang="as-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a:t>
            </a:r>
            <a:r>
              <a:rPr lang="as-IN" sz="3200" dirty="0">
                <a:latin typeface="NikoshBAN" panose="02000000000000000000" pitchFamily="2" charset="0"/>
                <a:cs typeface="NikoshBAN" panose="02000000000000000000" pitchFamily="2" charset="0"/>
              </a:rPr>
              <a:t>দ</a:t>
            </a:r>
            <a:r>
              <a:rPr lang="en-US" sz="3200" dirty="0" err="1">
                <a:latin typeface="NikoshBAN" panose="02000000000000000000" pitchFamily="2" charset="0"/>
                <a:cs typeface="NikoshBAN" panose="02000000000000000000" pitchFamily="2" charset="0"/>
              </a:rPr>
              <a:t>্ধে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অবত</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err="1">
                <a:latin typeface="NikoshBAN" panose="02000000000000000000" pitchFamily="2" charset="0"/>
                <a:cs typeface="NikoshBAN" panose="02000000000000000000" pitchFamily="2" charset="0"/>
              </a:rPr>
              <a:t>্ধে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রডারিক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পরাজিত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ন</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 স</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মাধী</a:t>
            </a:r>
            <a:r>
              <a:rPr lang="en-US" sz="3200" dirty="0">
                <a:latin typeface="NikoshBAN" panose="02000000000000000000" pitchFamily="2" charset="0"/>
                <a:cs typeface="NikoshBAN" panose="02000000000000000000" pitchFamily="2" charset="0"/>
              </a:rPr>
              <a:t> ব</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ণ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ন।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ম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ড</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এ</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ইসিজা</a:t>
            </a:r>
            <a:r>
              <a:rPr lang="en-US" sz="3200" dirty="0">
                <a:latin typeface="NikoshBAN" panose="02000000000000000000" pitchFamily="2" charset="0"/>
                <a:cs typeface="NikoshBAN" panose="02000000000000000000" pitchFamily="2" charset="0"/>
              </a:rPr>
              <a:t> জ</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উ</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ই</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উ</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উ</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ই</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err="1">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কর্ডোভা</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গ্রানা</a:t>
            </a:r>
            <a:r>
              <a:rPr lang="as-IN" sz="3200" dirty="0">
                <a:latin typeface="NikoshBAN" panose="02000000000000000000" pitchFamily="2" charset="0"/>
                <a:cs typeface="NikoshBAN" panose="02000000000000000000" pitchFamily="2" charset="0"/>
              </a:rPr>
              <a:t>ড</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ও</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ট</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ড</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য়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৭</a:t>
            </a:r>
            <a:r>
              <a:rPr lang="en-US" sz="3200" dirty="0">
                <a:latin typeface="NikoshBAN" panose="02000000000000000000" pitchFamily="2" charset="0"/>
                <a:cs typeface="NikoshBAN" panose="02000000000000000000" pitchFamily="2" charset="0"/>
              </a:rPr>
              <a:t>১</a:t>
            </a:r>
            <a:r>
              <a:rPr lang="as-IN" sz="3200" dirty="0">
                <a:latin typeface="NikoshBAN" panose="02000000000000000000" pitchFamily="2" charset="0"/>
                <a:cs typeface="NikoshBAN" panose="02000000000000000000" pitchFamily="2" charset="0"/>
              </a:rPr>
              <a:t>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নুসায়ের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স্পেনে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অবত</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ণ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ন। </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নেত</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ত্বে</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আ</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ম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অর</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err="1">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ল</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লিওন,গ্যালিসিয়া,ক্যাটালোনিয়া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প্রভ</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err="1">
                <a:latin typeface="NikoshBAN" panose="02000000000000000000" pitchFamily="2" charset="0"/>
                <a:cs typeface="NikoshBAN" panose="02000000000000000000" pitchFamily="2" charset="0"/>
              </a:rPr>
              <a:t>ঞ্চল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617270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40626C-FE7F-41BD-A7D9-748A1A8B3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194" y="1647825"/>
            <a:ext cx="6115988" cy="5055394"/>
          </a:xfrm>
          <a:prstGeom prst="rect">
            <a:avLst/>
          </a:prstGeom>
        </p:spPr>
      </p:pic>
      <p:sp>
        <p:nvSpPr>
          <p:cNvPr id="8" name="Rectangle: Rounded Corners 7">
            <a:extLst>
              <a:ext uri="{FF2B5EF4-FFF2-40B4-BE49-F238E27FC236}">
                <a16:creationId xmlns:a16="http://schemas.microsoft.com/office/drawing/2014/main" id="{F66707FB-11DF-46A4-9521-5DEC17C6C125}"/>
              </a:ext>
            </a:extLst>
          </p:cNvPr>
          <p:cNvSpPr/>
          <p:nvPr/>
        </p:nvSpPr>
        <p:spPr>
          <a:xfrm>
            <a:off x="254833" y="314793"/>
            <a:ext cx="11662348" cy="133303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ত</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ক </a:t>
            </a:r>
            <a:r>
              <a:rPr lang="as-IN" sz="4000" dirty="0">
                <a:latin typeface="NikoshBAN" panose="02000000000000000000" pitchFamily="2" charset="0"/>
                <a:cs typeface="NikoshBAN" panose="02000000000000000000" pitchFamily="2" charset="0"/>
              </a:rPr>
              <a:t>এ</a:t>
            </a:r>
            <a:r>
              <a:rPr lang="en-US" sz="4000" dirty="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স</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হ</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 </a:t>
            </a:r>
          </a:p>
        </p:txBody>
      </p:sp>
      <p:pic>
        <p:nvPicPr>
          <p:cNvPr id="10" name="Picture 9">
            <a:extLst>
              <a:ext uri="{FF2B5EF4-FFF2-40B4-BE49-F238E27FC236}">
                <a16:creationId xmlns:a16="http://schemas.microsoft.com/office/drawing/2014/main" id="{223CEE7D-FB26-4CDE-B80B-DCEF921C9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32" y="1647825"/>
            <a:ext cx="5546360" cy="5055394"/>
          </a:xfrm>
          <a:prstGeom prst="rect">
            <a:avLst/>
          </a:prstGeom>
        </p:spPr>
      </p:pic>
    </p:spTree>
    <p:extLst>
      <p:ext uri="{BB962C8B-B14F-4D97-AF65-F5344CB8AC3E}">
        <p14:creationId xmlns:p14="http://schemas.microsoft.com/office/powerpoint/2010/main" val="327113485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44CAD9-B3E4-4926-AFAE-3475679F9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61485"/>
            <a:ext cx="5949316" cy="6605076"/>
          </a:xfrm>
          <a:prstGeom prst="rect">
            <a:avLst/>
          </a:prstGeom>
        </p:spPr>
      </p:pic>
      <p:pic>
        <p:nvPicPr>
          <p:cNvPr id="5" name="Picture 4">
            <a:extLst>
              <a:ext uri="{FF2B5EF4-FFF2-40B4-BE49-F238E27FC236}">
                <a16:creationId xmlns:a16="http://schemas.microsoft.com/office/drawing/2014/main" id="{827B5167-A1FB-48A6-BE36-5A3C79959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 y="161484"/>
            <a:ext cx="5949315" cy="6605075"/>
          </a:xfrm>
          <a:prstGeom prst="rect">
            <a:avLst/>
          </a:prstGeom>
        </p:spPr>
      </p:pic>
      <p:sp>
        <p:nvSpPr>
          <p:cNvPr id="2" name="Rectangle: Rounded Corners 1">
            <a:extLst>
              <a:ext uri="{FF2B5EF4-FFF2-40B4-BE49-F238E27FC236}">
                <a16:creationId xmlns:a16="http://schemas.microsoft.com/office/drawing/2014/main" id="{0124BE1D-51DB-41C0-88BC-FA2A7AB4E1CC}"/>
              </a:ext>
            </a:extLst>
          </p:cNvPr>
          <p:cNvSpPr/>
          <p:nvPr/>
        </p:nvSpPr>
        <p:spPr>
          <a:xfrm>
            <a:off x="146684" y="274320"/>
            <a:ext cx="2459356"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জিব্রাল</a:t>
            </a:r>
            <a:r>
              <a:rPr lang="as-IN" sz="3600" dirty="0">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err="1">
                <a:latin typeface="NikoshBAN" panose="02000000000000000000" pitchFamily="2" charset="0"/>
                <a:cs typeface="NikoshBAN" panose="02000000000000000000" pitchFamily="2" charset="0"/>
              </a:rPr>
              <a:t>ণালী</a:t>
            </a:r>
            <a:r>
              <a:rPr lang="en-US" sz="3600" dirty="0">
                <a:latin typeface="NikoshBAN" panose="02000000000000000000" pitchFamily="2" charset="0"/>
                <a:cs typeface="NikoshBAN" panose="02000000000000000000" pitchFamily="2" charset="0"/>
              </a:rPr>
              <a:t> </a:t>
            </a:r>
          </a:p>
        </p:txBody>
      </p:sp>
      <p:sp>
        <p:nvSpPr>
          <p:cNvPr id="4" name="Rectangle: Rounded Corners 3">
            <a:extLst>
              <a:ext uri="{FF2B5EF4-FFF2-40B4-BE49-F238E27FC236}">
                <a16:creationId xmlns:a16="http://schemas.microsoft.com/office/drawing/2014/main" id="{A69E840C-8F69-494A-91BB-95C5C14CBFC1}"/>
              </a:ext>
            </a:extLst>
          </p:cNvPr>
          <p:cNvSpPr/>
          <p:nvPr/>
        </p:nvSpPr>
        <p:spPr>
          <a:xfrm>
            <a:off x="9723120" y="161484"/>
            <a:ext cx="2322195" cy="15697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জাবাল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পাহাড়</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1604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FFCB0-DA1A-43A7-BA91-70A819B15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17" y="1308295"/>
            <a:ext cx="5926383" cy="5444197"/>
          </a:xfrm>
          <a:prstGeom prst="rect">
            <a:avLst/>
          </a:prstGeom>
        </p:spPr>
      </p:pic>
      <p:sp>
        <p:nvSpPr>
          <p:cNvPr id="8" name="Rectangle 7">
            <a:extLst>
              <a:ext uri="{FF2B5EF4-FFF2-40B4-BE49-F238E27FC236}">
                <a16:creationId xmlns:a16="http://schemas.microsoft.com/office/drawing/2014/main" id="{9818A2D4-1006-48F3-837C-4C6BDBB2D267}"/>
              </a:ext>
            </a:extLst>
          </p:cNvPr>
          <p:cNvSpPr/>
          <p:nvPr/>
        </p:nvSpPr>
        <p:spPr>
          <a:xfrm>
            <a:off x="169616" y="211015"/>
            <a:ext cx="11852767" cy="10972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ড</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স</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হ</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 </a:t>
            </a:r>
          </a:p>
        </p:txBody>
      </p:sp>
      <p:pic>
        <p:nvPicPr>
          <p:cNvPr id="10" name="Picture 9">
            <a:extLst>
              <a:ext uri="{FF2B5EF4-FFF2-40B4-BE49-F238E27FC236}">
                <a16:creationId xmlns:a16="http://schemas.microsoft.com/office/drawing/2014/main" id="{03392139-1887-4A25-88E4-75476AC0B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7" y="4164037"/>
            <a:ext cx="5926383" cy="2577318"/>
          </a:xfrm>
          <a:prstGeom prst="rect">
            <a:avLst/>
          </a:prstGeom>
        </p:spPr>
      </p:pic>
      <p:pic>
        <p:nvPicPr>
          <p:cNvPr id="14" name="Picture 13">
            <a:extLst>
              <a:ext uri="{FF2B5EF4-FFF2-40B4-BE49-F238E27FC236}">
                <a16:creationId xmlns:a16="http://schemas.microsoft.com/office/drawing/2014/main" id="{A58A5CC0-A559-43A8-AB9A-32CA4DD75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7" y="1329250"/>
            <a:ext cx="5926383" cy="2834787"/>
          </a:xfrm>
          <a:prstGeom prst="rect">
            <a:avLst/>
          </a:prstGeom>
        </p:spPr>
      </p:pic>
    </p:spTree>
    <p:extLst>
      <p:ext uri="{BB962C8B-B14F-4D97-AF65-F5344CB8AC3E}">
        <p14:creationId xmlns:p14="http://schemas.microsoft.com/office/powerpoint/2010/main" val="369748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4A9870-6488-45D0-BF68-D4E2E8003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474" y="137160"/>
            <a:ext cx="5852160" cy="6583680"/>
          </a:xfrm>
          <a:prstGeom prst="rect">
            <a:avLst/>
          </a:prstGeom>
        </p:spPr>
      </p:pic>
      <p:pic>
        <p:nvPicPr>
          <p:cNvPr id="9" name="Picture 8">
            <a:extLst>
              <a:ext uri="{FF2B5EF4-FFF2-40B4-BE49-F238E27FC236}">
                <a16:creationId xmlns:a16="http://schemas.microsoft.com/office/drawing/2014/main" id="{C9C3C777-ADE3-4265-8C14-150EA590D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51" y="137160"/>
            <a:ext cx="5871149" cy="6583680"/>
          </a:xfrm>
          <a:prstGeom prst="rect">
            <a:avLst/>
          </a:prstGeom>
        </p:spPr>
      </p:pic>
      <p:sp>
        <p:nvSpPr>
          <p:cNvPr id="12" name="Oval 11">
            <a:extLst>
              <a:ext uri="{FF2B5EF4-FFF2-40B4-BE49-F238E27FC236}">
                <a16:creationId xmlns:a16="http://schemas.microsoft.com/office/drawing/2014/main" id="{88BD02E5-DBEB-4AA6-B5CC-D22495D1BA20}"/>
              </a:ext>
            </a:extLst>
          </p:cNvPr>
          <p:cNvSpPr/>
          <p:nvPr/>
        </p:nvSpPr>
        <p:spPr>
          <a:xfrm>
            <a:off x="6194474" y="309489"/>
            <a:ext cx="2189871" cy="13645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NikoshBAN" panose="02000000000000000000" pitchFamily="2" charset="0"/>
                <a:cs typeface="NikoshBAN" panose="02000000000000000000" pitchFamily="2" charset="0"/>
              </a:rPr>
              <a:t>Spain</a:t>
            </a:r>
          </a:p>
        </p:txBody>
      </p:sp>
    </p:spTree>
    <p:extLst>
      <p:ext uri="{BB962C8B-B14F-4D97-AF65-F5344CB8AC3E}">
        <p14:creationId xmlns:p14="http://schemas.microsoft.com/office/powerpoint/2010/main" val="4235448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D40CB-350B-45E9-81AA-19228F19D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338658"/>
            <a:ext cx="5986682" cy="3429000"/>
          </a:xfrm>
          <a:prstGeom prst="rect">
            <a:avLst/>
          </a:prstGeom>
        </p:spPr>
      </p:pic>
      <p:pic>
        <p:nvPicPr>
          <p:cNvPr id="5" name="Picture 4">
            <a:extLst>
              <a:ext uri="{FF2B5EF4-FFF2-40B4-BE49-F238E27FC236}">
                <a16:creationId xmlns:a16="http://schemas.microsoft.com/office/drawing/2014/main" id="{B45489A0-9D5F-49B2-966A-276E2744B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1121"/>
            <a:ext cx="5986682" cy="3157537"/>
          </a:xfrm>
          <a:prstGeom prst="rect">
            <a:avLst/>
          </a:prstGeom>
        </p:spPr>
      </p:pic>
      <p:pic>
        <p:nvPicPr>
          <p:cNvPr id="7" name="Picture 6">
            <a:extLst>
              <a:ext uri="{FF2B5EF4-FFF2-40B4-BE49-F238E27FC236}">
                <a16:creationId xmlns:a16="http://schemas.microsoft.com/office/drawing/2014/main" id="{1C8B86BA-CBED-4A1D-BF72-BDEC5F741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18" y="181121"/>
            <a:ext cx="5986682" cy="6586537"/>
          </a:xfrm>
          <a:prstGeom prst="rect">
            <a:avLst/>
          </a:prstGeom>
        </p:spPr>
      </p:pic>
      <p:sp>
        <p:nvSpPr>
          <p:cNvPr id="8" name="Rectangle: Rounded Corners 7">
            <a:extLst>
              <a:ext uri="{FF2B5EF4-FFF2-40B4-BE49-F238E27FC236}">
                <a16:creationId xmlns:a16="http://schemas.microsoft.com/office/drawing/2014/main" id="{6C0A2F08-A70D-40C9-B341-85FA917B6A21}"/>
              </a:ext>
            </a:extLst>
          </p:cNvPr>
          <p:cNvSpPr/>
          <p:nvPr/>
        </p:nvSpPr>
        <p:spPr>
          <a:xfrm>
            <a:off x="109318" y="181121"/>
            <a:ext cx="1885070" cy="1281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তারিকের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পাহাড়</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972254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E846-BA56-4A1E-BAD2-D3A8B47E6F3E}"/>
              </a:ext>
            </a:extLst>
          </p:cNvPr>
          <p:cNvSpPr>
            <a:spLocks noGrp="1"/>
          </p:cNvSpPr>
          <p:nvPr>
            <p:ph type="title"/>
          </p:nvPr>
        </p:nvSpPr>
        <p:spPr>
          <a:xfrm>
            <a:off x="112542" y="182245"/>
            <a:ext cx="11957538" cy="1210457"/>
          </a:xfrm>
          <a:solidFill>
            <a:schemeClr val="accent4"/>
          </a:solidFill>
        </p:spPr>
        <p:txBody>
          <a:bodyPr/>
          <a:lstStyle/>
          <a:p>
            <a:pPr algn="ctr"/>
            <a:r>
              <a:rPr lang="en-US" dirty="0">
                <a:latin typeface="NikoshBAN" panose="02000000000000000000" pitchFamily="2" charset="0"/>
                <a:cs typeface="NikoshBAN" panose="02000000000000000000" pitchFamily="2" charset="0"/>
              </a:rPr>
              <a:t>এ</a:t>
            </a:r>
            <a:r>
              <a:rPr lang="as-IN" dirty="0">
                <a:latin typeface="NikoshBAN" panose="02000000000000000000" pitchFamily="2" charset="0"/>
                <a:cs typeface="NikoshBAN" panose="02000000000000000000" pitchFamily="2" charset="0"/>
              </a:rPr>
              <a:t>ক</a:t>
            </a:r>
            <a:r>
              <a:rPr lang="en-US" dirty="0">
                <a:latin typeface="NikoshBAN" panose="02000000000000000000" pitchFamily="2" charset="0"/>
                <a:cs typeface="NikoshBAN" panose="02000000000000000000" pitchFamily="2" charset="0"/>
              </a:rPr>
              <a:t>ক </a:t>
            </a:r>
            <a:r>
              <a:rPr lang="as-IN" dirty="0">
                <a:latin typeface="NikoshBAN" panose="02000000000000000000" pitchFamily="2" charset="0"/>
                <a:cs typeface="NikoshBAN" panose="02000000000000000000" pitchFamily="2" charset="0"/>
              </a:rPr>
              <a:t>ক</a:t>
            </a:r>
            <a:r>
              <a:rPr lang="en-US" dirty="0">
                <a:latin typeface="NikoshBAN" panose="02000000000000000000" pitchFamily="2" charset="0"/>
                <a:cs typeface="NikoshBAN" panose="02000000000000000000" pitchFamily="2" charset="0"/>
              </a:rPr>
              <a:t>া</a:t>
            </a:r>
            <a:r>
              <a:rPr lang="as-IN" dirty="0">
                <a:latin typeface="NikoshBAN" panose="02000000000000000000" pitchFamily="2" charset="0"/>
                <a:cs typeface="NikoshBAN" panose="02000000000000000000" pitchFamily="2" charset="0"/>
              </a:rPr>
              <a:t>জ</a:t>
            </a:r>
            <a:r>
              <a:rPr lang="en-US" dirty="0">
                <a:latin typeface="NikoshBAN" panose="02000000000000000000" pitchFamily="2" charset="0"/>
                <a:cs typeface="NikoshBAN" panose="02000000000000000000" pitchFamily="2" charset="0"/>
              </a:rPr>
              <a:t> </a:t>
            </a:r>
          </a:p>
        </p:txBody>
      </p:sp>
      <p:sp>
        <p:nvSpPr>
          <p:cNvPr id="3" name="Rectangle 2">
            <a:extLst>
              <a:ext uri="{FF2B5EF4-FFF2-40B4-BE49-F238E27FC236}">
                <a16:creationId xmlns:a16="http://schemas.microsoft.com/office/drawing/2014/main" id="{7AE035A0-78A1-4D7D-A849-A9AFC057094A}"/>
              </a:ext>
            </a:extLst>
          </p:cNvPr>
          <p:cNvSpPr/>
          <p:nvPr/>
        </p:nvSpPr>
        <p:spPr>
          <a:xfrm>
            <a:off x="93785" y="1392702"/>
            <a:ext cx="5997526" cy="52830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স</a:t>
            </a:r>
            <a:r>
              <a:rPr lang="as-IN" sz="3600" dirty="0">
                <a:latin typeface="NikoshBAN" panose="02000000000000000000" pitchFamily="2" charset="0"/>
                <a:cs typeface="NikoshBAN" panose="02000000000000000000" pitchFamily="2" charset="0"/>
              </a:rPr>
              <a:t>ল</a:t>
            </a:r>
            <a:r>
              <a:rPr lang="en-US" sz="3600" dirty="0" err="1">
                <a:latin typeface="NikoshBAN" panose="02000000000000000000" pitchFamily="2" charset="0"/>
                <a:cs typeface="NikoshBAN" panose="02000000000000000000" pitchFamily="2" charset="0"/>
              </a:rPr>
              <a:t>মানদের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বিজয়ের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স্পেনের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থ-</a:t>
            </a:r>
            <a:r>
              <a:rPr lang="en-US" sz="3600" dirty="0" err="1">
                <a:latin typeface="NikoshBAN" panose="02000000000000000000" pitchFamily="2" charset="0"/>
                <a:cs typeface="NikoshBAN" panose="02000000000000000000" pitchFamily="2" charset="0"/>
              </a:rPr>
              <a:t>সামাজিক</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রাজনৈতিক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অবস্</a:t>
            </a:r>
            <a:r>
              <a:rPr lang="as-IN" sz="3600" dirty="0">
                <a:latin typeface="NikoshBAN" panose="02000000000000000000" pitchFamily="2" charset="0"/>
                <a:cs typeface="NikoshBAN" panose="02000000000000000000" pitchFamily="2" charset="0"/>
              </a:rPr>
              <a:t>থ</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ণ </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র। </a:t>
            </a:r>
          </a:p>
        </p:txBody>
      </p:sp>
      <p:pic>
        <p:nvPicPr>
          <p:cNvPr id="5" name="Picture 4">
            <a:extLst>
              <a:ext uri="{FF2B5EF4-FFF2-40B4-BE49-F238E27FC236}">
                <a16:creationId xmlns:a16="http://schemas.microsoft.com/office/drawing/2014/main" id="{5D55AB85-1590-4AB6-8E00-2022A7663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92703"/>
            <a:ext cx="5974080" cy="5345722"/>
          </a:xfrm>
          <a:prstGeom prst="rect">
            <a:avLst/>
          </a:prstGeom>
        </p:spPr>
      </p:pic>
    </p:spTree>
    <p:extLst>
      <p:ext uri="{BB962C8B-B14F-4D97-AF65-F5344CB8AC3E}">
        <p14:creationId xmlns:p14="http://schemas.microsoft.com/office/powerpoint/2010/main" val="3376049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5CB2-B325-486B-A6C5-352C9A9F503D}"/>
              </a:ext>
            </a:extLst>
          </p:cNvPr>
          <p:cNvSpPr>
            <a:spLocks noGrp="1"/>
          </p:cNvSpPr>
          <p:nvPr>
            <p:ph type="title"/>
          </p:nvPr>
        </p:nvSpPr>
        <p:spPr>
          <a:xfrm>
            <a:off x="103163" y="140042"/>
            <a:ext cx="11985674" cy="1119651"/>
          </a:xfrm>
          <a:solidFill>
            <a:schemeClr val="accent4"/>
          </a:solidFill>
        </p:spPr>
        <p:txBody>
          <a:bodyPr>
            <a:normAutofit/>
          </a:bodyPr>
          <a:lstStyle/>
          <a:p>
            <a:pPr algn="ctr"/>
            <a:r>
              <a:rPr lang="en-US" sz="6000" dirty="0">
                <a:latin typeface="NikoshBAN" panose="02000000000000000000" pitchFamily="2" charset="0"/>
                <a:cs typeface="NikoshBAN" panose="02000000000000000000" pitchFamily="2" charset="0"/>
              </a:rPr>
              <a:t>দ</a:t>
            </a:r>
            <a:r>
              <a:rPr lang="as-IN" sz="6000" dirty="0">
                <a:latin typeface="NikoshBAN" panose="02000000000000000000" pitchFamily="2" charset="0"/>
                <a:cs typeface="NikoshBAN" panose="02000000000000000000" pitchFamily="2" charset="0"/>
              </a:rPr>
              <a:t>ল</a:t>
            </a:r>
            <a:r>
              <a:rPr lang="en-US" sz="6000" dirty="0">
                <a:latin typeface="NikoshBAN" panose="02000000000000000000" pitchFamily="2" charset="0"/>
                <a:cs typeface="NikoshBAN" panose="02000000000000000000" pitchFamily="2" charset="0"/>
              </a:rPr>
              <a:t>ী</a:t>
            </a:r>
            <a:r>
              <a:rPr lang="as-IN" sz="6000" dirty="0">
                <a:latin typeface="NikoshBAN" panose="02000000000000000000" pitchFamily="2" charset="0"/>
                <a:cs typeface="NikoshBAN" panose="02000000000000000000" pitchFamily="2" charset="0"/>
              </a:rPr>
              <a:t>য়</a:t>
            </a:r>
            <a:r>
              <a:rPr lang="en-US" sz="6000" dirty="0">
                <a:latin typeface="NikoshBAN" panose="02000000000000000000" pitchFamily="2" charset="0"/>
                <a:cs typeface="NikoshBAN" panose="02000000000000000000" pitchFamily="2" charset="0"/>
              </a:rPr>
              <a:t> </a:t>
            </a:r>
            <a:r>
              <a:rPr lang="as-IN" sz="6000" dirty="0">
                <a:latin typeface="NikoshBAN" panose="02000000000000000000" pitchFamily="2" charset="0"/>
                <a:cs typeface="NikoshBAN" panose="02000000000000000000" pitchFamily="2" charset="0"/>
              </a:rPr>
              <a:t>ক</a:t>
            </a:r>
            <a:r>
              <a:rPr lang="en-US" sz="6000" dirty="0">
                <a:latin typeface="NikoshBAN" panose="02000000000000000000" pitchFamily="2" charset="0"/>
                <a:cs typeface="NikoshBAN" panose="02000000000000000000" pitchFamily="2" charset="0"/>
              </a:rPr>
              <a:t>া</a:t>
            </a:r>
            <a:r>
              <a:rPr lang="as-IN" sz="6000" dirty="0">
                <a:latin typeface="NikoshBAN" panose="02000000000000000000" pitchFamily="2" charset="0"/>
                <a:cs typeface="NikoshBAN" panose="02000000000000000000" pitchFamily="2" charset="0"/>
              </a:rPr>
              <a:t>জ</a:t>
            </a:r>
            <a:r>
              <a:rPr lang="en-US" sz="6000" dirty="0">
                <a:latin typeface="NikoshBAN" panose="02000000000000000000" pitchFamily="2" charset="0"/>
                <a:cs typeface="NikoshBAN" panose="02000000000000000000" pitchFamily="2" charset="0"/>
              </a:rPr>
              <a:t> </a:t>
            </a:r>
          </a:p>
        </p:txBody>
      </p:sp>
      <p:sp>
        <p:nvSpPr>
          <p:cNvPr id="3" name="Rectangle 2">
            <a:extLst>
              <a:ext uri="{FF2B5EF4-FFF2-40B4-BE49-F238E27FC236}">
                <a16:creationId xmlns:a16="http://schemas.microsoft.com/office/drawing/2014/main" id="{D5AF077B-9926-4277-8CD8-2623C3FC16BF}"/>
              </a:ext>
            </a:extLst>
          </p:cNvPr>
          <p:cNvSpPr/>
          <p:nvPr/>
        </p:nvSpPr>
        <p:spPr>
          <a:xfrm>
            <a:off x="103162" y="1259694"/>
            <a:ext cx="5992837" cy="545826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খলিফা</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ওয়ালিদের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শাসনাম</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err="1">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সেনাপতি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বিন-জিয়াদের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ভূমিকা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য</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 </a:t>
            </a:r>
          </a:p>
        </p:txBody>
      </p:sp>
      <p:pic>
        <p:nvPicPr>
          <p:cNvPr id="5" name="Picture 4">
            <a:extLst>
              <a:ext uri="{FF2B5EF4-FFF2-40B4-BE49-F238E27FC236}">
                <a16:creationId xmlns:a16="http://schemas.microsoft.com/office/drawing/2014/main" id="{DBF56D7C-AE3C-4BEF-8FE6-149697313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345" y="1280160"/>
            <a:ext cx="5990492" cy="5437798"/>
          </a:xfrm>
          <a:prstGeom prst="rect">
            <a:avLst/>
          </a:prstGeom>
        </p:spPr>
      </p:pic>
    </p:spTree>
    <p:extLst>
      <p:ext uri="{BB962C8B-B14F-4D97-AF65-F5344CB8AC3E}">
        <p14:creationId xmlns:p14="http://schemas.microsoft.com/office/powerpoint/2010/main" val="1721971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329E-0261-4D42-A2DA-3D83BA46BD01}"/>
              </a:ext>
            </a:extLst>
          </p:cNvPr>
          <p:cNvSpPr>
            <a:spLocks noGrp="1"/>
          </p:cNvSpPr>
          <p:nvPr>
            <p:ph type="title"/>
          </p:nvPr>
        </p:nvSpPr>
        <p:spPr>
          <a:xfrm>
            <a:off x="112542" y="126609"/>
            <a:ext cx="11971606" cy="1564079"/>
          </a:xfrm>
          <a:solidFill>
            <a:schemeClr val="accent4"/>
          </a:solidFill>
        </p:spPr>
        <p:txBody>
          <a:bodyPr>
            <a:normAutofit/>
          </a:bodyPr>
          <a:lstStyle/>
          <a:p>
            <a:pPr algn="ctr"/>
            <a:r>
              <a:rPr lang="en-US" sz="4000" dirty="0" err="1"/>
              <a:t>শুভেচ্ছা</a:t>
            </a:r>
            <a:r>
              <a:rPr lang="en-US" sz="4000" dirty="0"/>
              <a:t>                                          </a:t>
            </a:r>
            <a:r>
              <a:rPr lang="en-US" sz="5400" dirty="0" err="1">
                <a:cs typeface="NikoshBAN" panose="02000000000000000000" pitchFamily="2" charset="0"/>
              </a:rPr>
              <a:t>অভিনন্দন</a:t>
            </a:r>
            <a:r>
              <a:rPr lang="en-US" dirty="0">
                <a:latin typeface="NikoshBAN" panose="02000000000000000000" pitchFamily="2" charset="0"/>
                <a:cs typeface="NikoshBAN" panose="02000000000000000000" pitchFamily="2" charset="0"/>
              </a:rPr>
              <a:t> </a:t>
            </a:r>
            <a:endParaRPr lang="en-US" sz="4000" dirty="0"/>
          </a:p>
        </p:txBody>
      </p:sp>
      <p:pic>
        <p:nvPicPr>
          <p:cNvPr id="4" name="Picture 3">
            <a:extLst>
              <a:ext uri="{FF2B5EF4-FFF2-40B4-BE49-F238E27FC236}">
                <a16:creationId xmlns:a16="http://schemas.microsoft.com/office/drawing/2014/main" id="{49AA88DD-64F6-448B-907B-9C0C14E1D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2" y="1690687"/>
            <a:ext cx="5988148" cy="5040703"/>
          </a:xfrm>
          <a:prstGeom prst="rect">
            <a:avLst/>
          </a:prstGeom>
        </p:spPr>
      </p:pic>
      <p:pic>
        <p:nvPicPr>
          <p:cNvPr id="6" name="Picture 5">
            <a:extLst>
              <a:ext uri="{FF2B5EF4-FFF2-40B4-BE49-F238E27FC236}">
                <a16:creationId xmlns:a16="http://schemas.microsoft.com/office/drawing/2014/main" id="{EBB0129A-4A9C-48FE-82C0-566DC3E82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90686"/>
            <a:ext cx="5983458" cy="5040704"/>
          </a:xfrm>
          <a:prstGeom prst="rect">
            <a:avLst/>
          </a:prstGeom>
        </p:spPr>
      </p:pic>
    </p:spTree>
    <p:extLst>
      <p:ext uri="{BB962C8B-B14F-4D97-AF65-F5344CB8AC3E}">
        <p14:creationId xmlns:p14="http://schemas.microsoft.com/office/powerpoint/2010/main" val="3550030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07ABF2-0AB5-4EBA-869C-D551E9E7CF47}"/>
              </a:ext>
            </a:extLst>
          </p:cNvPr>
          <p:cNvSpPr/>
          <p:nvPr/>
        </p:nvSpPr>
        <p:spPr>
          <a:xfrm>
            <a:off x="98475" y="168812"/>
            <a:ext cx="5997526" cy="1350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NikoshBAN" panose="02000000000000000000" pitchFamily="2" charset="0"/>
                <a:cs typeface="NikoshBAN" panose="02000000000000000000" pitchFamily="2" charset="0"/>
              </a:rPr>
              <a:t>ব</a:t>
            </a:r>
            <a:r>
              <a:rPr lang="as-IN" sz="4800" dirty="0">
                <a:latin typeface="NikoshBAN" panose="02000000000000000000" pitchFamily="2" charset="0"/>
                <a:cs typeface="NikoshBAN" panose="02000000000000000000" pitchFamily="2" charset="0"/>
              </a:rPr>
              <a:t>া</a:t>
            </a:r>
            <a:r>
              <a:rPr lang="en-US" sz="4800" dirty="0">
                <a:latin typeface="NikoshBAN" panose="02000000000000000000" pitchFamily="2" charset="0"/>
                <a:cs typeface="NikoshBAN" panose="02000000000000000000" pitchFamily="2" charset="0"/>
              </a:rPr>
              <a:t>ড়</a:t>
            </a:r>
            <a:r>
              <a:rPr lang="as-IN" sz="4800" dirty="0">
                <a:latin typeface="NikoshBAN" panose="02000000000000000000" pitchFamily="2" charset="0"/>
                <a:cs typeface="NikoshBAN" panose="02000000000000000000" pitchFamily="2" charset="0"/>
              </a:rPr>
              <a:t>ি</a:t>
            </a:r>
            <a:r>
              <a:rPr lang="en-US" sz="4800" dirty="0">
                <a:latin typeface="NikoshBAN" panose="02000000000000000000" pitchFamily="2" charset="0"/>
                <a:cs typeface="NikoshBAN" panose="02000000000000000000" pitchFamily="2" charset="0"/>
              </a:rPr>
              <a:t>র </a:t>
            </a:r>
            <a:r>
              <a:rPr lang="as-IN" sz="4800" dirty="0">
                <a:latin typeface="NikoshBAN" panose="02000000000000000000" pitchFamily="2" charset="0"/>
                <a:cs typeface="NikoshBAN" panose="02000000000000000000" pitchFamily="2" charset="0"/>
              </a:rPr>
              <a:t>ক</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জ</a:t>
            </a:r>
            <a:r>
              <a:rPr lang="en-US" sz="4800" dirty="0">
                <a:latin typeface="NikoshBAN" panose="02000000000000000000" pitchFamily="2" charset="0"/>
                <a:cs typeface="NikoshBAN" panose="02000000000000000000" pitchFamily="2" charset="0"/>
              </a:rPr>
              <a:t> </a:t>
            </a:r>
          </a:p>
        </p:txBody>
      </p:sp>
      <p:sp>
        <p:nvSpPr>
          <p:cNvPr id="3" name="Rectangle 2">
            <a:extLst>
              <a:ext uri="{FF2B5EF4-FFF2-40B4-BE49-F238E27FC236}">
                <a16:creationId xmlns:a16="http://schemas.microsoft.com/office/drawing/2014/main" id="{7BD12C87-D5E2-4F3F-A02F-2965B68DC300}"/>
              </a:ext>
            </a:extLst>
          </p:cNvPr>
          <p:cNvSpPr/>
          <p:nvPr/>
        </p:nvSpPr>
        <p:spPr>
          <a:xfrm>
            <a:off x="6095998" y="168812"/>
            <a:ext cx="5997526" cy="13504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আ</a:t>
            </a:r>
            <a:r>
              <a:rPr lang="as-IN"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ব</a:t>
            </a:r>
            <a:r>
              <a:rPr lang="as-IN" sz="4000" dirty="0">
                <a:latin typeface="NikoshBAN" panose="02000000000000000000" pitchFamily="2" charset="0"/>
                <a:cs typeface="NikoshBAN" panose="02000000000000000000" pitchFamily="2" charset="0"/>
              </a:rPr>
              <a:t>দ</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স</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প</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জ</a:t>
            </a:r>
            <a:r>
              <a:rPr lang="en-US" sz="4000" dirty="0">
                <a:latin typeface="NikoshBAN" panose="02000000000000000000" pitchFamily="2" charset="0"/>
                <a:cs typeface="NikoshBAN" panose="02000000000000000000" pitchFamily="2" charset="0"/>
              </a:rPr>
              <a:t>য়</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ণ </a:t>
            </a:r>
            <a:r>
              <a:rPr lang="as-IN" sz="4000" dirty="0">
                <a:latin typeface="NikoshBAN" panose="02000000000000000000" pitchFamily="2" charset="0"/>
                <a:cs typeface="NikoshBAN" panose="02000000000000000000" pitchFamily="2" charset="0"/>
              </a:rPr>
              <a:t>ও</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ফ</a:t>
            </a:r>
            <a:r>
              <a:rPr lang="en-US" sz="4000" dirty="0" err="1">
                <a:latin typeface="NikoshBAN" panose="02000000000000000000" pitchFamily="2" charset="0"/>
                <a:cs typeface="NikoshBAN" panose="02000000000000000000" pitchFamily="2" charset="0"/>
              </a:rPr>
              <a:t>লাফ</a:t>
            </a:r>
            <a:r>
              <a:rPr lang="as-IN" sz="4000" dirty="0">
                <a:latin typeface="NikoshBAN" panose="02000000000000000000" pitchFamily="2" charset="0"/>
                <a:cs typeface="NikoshBAN" panose="02000000000000000000" pitchFamily="2" charset="0"/>
              </a:rPr>
              <a:t>ল</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প</a:t>
            </a:r>
            <a:r>
              <a:rPr lang="en-US" sz="4000" dirty="0">
                <a:latin typeface="NikoshBAN" panose="02000000000000000000" pitchFamily="2" charset="0"/>
                <a:cs typeface="NikoshBAN" panose="02000000000000000000" pitchFamily="2" charset="0"/>
              </a:rPr>
              <a:t>ন </a:t>
            </a:r>
            <a:r>
              <a:rPr lang="as-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র। </a:t>
            </a:r>
          </a:p>
        </p:txBody>
      </p:sp>
      <p:pic>
        <p:nvPicPr>
          <p:cNvPr id="5" name="Picture 4">
            <a:extLst>
              <a:ext uri="{FF2B5EF4-FFF2-40B4-BE49-F238E27FC236}">
                <a16:creationId xmlns:a16="http://schemas.microsoft.com/office/drawing/2014/main" id="{BE3915FB-6457-478D-999E-843F64D48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519310"/>
            <a:ext cx="5997525" cy="5169877"/>
          </a:xfrm>
          <a:prstGeom prst="rect">
            <a:avLst/>
          </a:prstGeom>
        </p:spPr>
      </p:pic>
      <p:pic>
        <p:nvPicPr>
          <p:cNvPr id="7" name="Picture 6">
            <a:extLst>
              <a:ext uri="{FF2B5EF4-FFF2-40B4-BE49-F238E27FC236}">
                <a16:creationId xmlns:a16="http://schemas.microsoft.com/office/drawing/2014/main" id="{C58B5C95-87DB-4BAA-A24A-90D17D13D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48" y="1519309"/>
            <a:ext cx="5899051" cy="5169879"/>
          </a:xfrm>
          <a:prstGeom prst="rect">
            <a:avLst/>
          </a:prstGeom>
        </p:spPr>
      </p:pic>
    </p:spTree>
    <p:extLst>
      <p:ext uri="{BB962C8B-B14F-4D97-AF65-F5344CB8AC3E}">
        <p14:creationId xmlns:p14="http://schemas.microsoft.com/office/powerpoint/2010/main" val="138592838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79" y="301364"/>
            <a:ext cx="2790825" cy="1638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871" y="0"/>
            <a:ext cx="5698258" cy="6858000"/>
          </a:xfrm>
          <a:prstGeom prst="rect">
            <a:avLst/>
          </a:prstGeom>
        </p:spPr>
      </p:pic>
    </p:spTree>
    <p:extLst>
      <p:ext uri="{BB962C8B-B14F-4D97-AF65-F5344CB8AC3E}">
        <p14:creationId xmlns:p14="http://schemas.microsoft.com/office/powerpoint/2010/main" val="291647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2497-0885-4449-9689-27200DB4AE8C}"/>
              </a:ext>
            </a:extLst>
          </p:cNvPr>
          <p:cNvSpPr>
            <a:spLocks noGrp="1"/>
          </p:cNvSpPr>
          <p:nvPr>
            <p:ph type="title"/>
          </p:nvPr>
        </p:nvSpPr>
        <p:spPr>
          <a:xfrm>
            <a:off x="138332" y="56271"/>
            <a:ext cx="11915335" cy="1417003"/>
          </a:xfrm>
          <a:solidFill>
            <a:srgbClr val="FFFF00"/>
          </a:solidFill>
        </p:spPr>
        <p:txBody>
          <a:bodyPr/>
          <a:lstStyle/>
          <a:p>
            <a:pPr algn="ctr"/>
            <a:r>
              <a:rPr lang="en-US" dirty="0">
                <a:latin typeface="NikoshBAN" panose="02000000000000000000" pitchFamily="2" charset="0"/>
                <a:cs typeface="NikoshBAN" panose="02000000000000000000" pitchFamily="2" charset="0"/>
              </a:rPr>
              <a:t>ম</a:t>
            </a:r>
            <a:r>
              <a:rPr lang="as-IN"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ল</a:t>
            </a:r>
            <a:r>
              <a:rPr lang="as-IN"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য</a:t>
            </a:r>
            <a:r>
              <a:rPr lang="as-IN"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য়</a:t>
            </a:r>
            <a:r>
              <a:rPr lang="as-IN" dirty="0">
                <a:latin typeface="NikoshBAN" panose="02000000000000000000" pitchFamily="2" charset="0"/>
                <a:cs typeface="NikoshBAN" panose="02000000000000000000" pitchFamily="2" charset="0"/>
              </a:rPr>
              <a:t>ন</a:t>
            </a:r>
            <a:r>
              <a:rPr lang="en-US" dirty="0">
                <a:latin typeface="NikoshBAN" panose="02000000000000000000" pitchFamily="2" charset="0"/>
                <a:cs typeface="NikoshBAN" panose="02000000000000000000" pitchFamily="2" charset="0"/>
              </a:rPr>
              <a:t> </a:t>
            </a:r>
          </a:p>
        </p:txBody>
      </p:sp>
      <p:sp>
        <p:nvSpPr>
          <p:cNvPr id="3" name="Rectangle: Rounded Corners 2">
            <a:extLst>
              <a:ext uri="{FF2B5EF4-FFF2-40B4-BE49-F238E27FC236}">
                <a16:creationId xmlns:a16="http://schemas.microsoft.com/office/drawing/2014/main" id="{9EEE379A-0655-4B51-B8CC-406319C4CC10}"/>
              </a:ext>
            </a:extLst>
          </p:cNvPr>
          <p:cNvSpPr/>
          <p:nvPr/>
        </p:nvSpPr>
        <p:spPr>
          <a:xfrm>
            <a:off x="138332" y="1473275"/>
            <a:ext cx="11915335" cy="52053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১</a:t>
            </a:r>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খলিফা</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ও</a:t>
            </a:r>
            <a:r>
              <a:rPr lang="en-US" sz="3600" dirty="0" err="1">
                <a:latin typeface="NikoshBAN" panose="02000000000000000000" pitchFamily="2" charset="0"/>
                <a:cs typeface="NikoshBAN" panose="02000000000000000000" pitchFamily="2" charset="0"/>
              </a:rPr>
              <a:t>য়ালিদের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শাসনামলে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স্পেন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বিজয়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সেনাপতি</a:t>
            </a:r>
            <a:r>
              <a:rPr lang="en-US" sz="3600" dirty="0">
                <a:latin typeface="NikoshBAN" panose="02000000000000000000" pitchFamily="2" charset="0"/>
                <a:cs typeface="NikoshBAN" panose="02000000000000000000" pitchFamily="2" charset="0"/>
              </a:rPr>
              <a:t> 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ছিলেন</a:t>
            </a:r>
            <a:r>
              <a:rPr lang="en-US" sz="3600" dirty="0">
                <a:latin typeface="NikoshBAN" panose="02000000000000000000" pitchFamily="2" charset="0"/>
                <a:cs typeface="NikoshBAN" panose="02000000000000000000" pitchFamily="2" charset="0"/>
              </a:rPr>
              <a:t> ?</a:t>
            </a:r>
          </a:p>
          <a:p>
            <a:pPr algn="ct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২</a:t>
            </a:r>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মুসা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নুসাইর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ছ</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ল</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আ</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দ</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জ</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অ</a:t>
            </a:r>
            <a:r>
              <a:rPr lang="en-US" sz="3600" dirty="0">
                <a:latin typeface="NikoshBAN" panose="02000000000000000000" pitchFamily="2" charset="0"/>
                <a:cs typeface="NikoshBAN" panose="02000000000000000000" pitchFamily="2" charset="0"/>
              </a:rPr>
              <a:t>ব</a:t>
            </a:r>
            <a:r>
              <a:rPr lang="as-IN" sz="3600" dirty="0">
                <a:latin typeface="NikoshBAN" panose="02000000000000000000" pitchFamily="2" charset="0"/>
                <a:cs typeface="NikoshBAN" panose="02000000000000000000" pitchFamily="2" charset="0"/>
              </a:rPr>
              <a:t>দ</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ল</a:t>
            </a:r>
            <a:r>
              <a:rPr lang="en-US" sz="3600" dirty="0" err="1">
                <a:latin typeface="NikoshBAN" panose="02000000000000000000" pitchFamily="2" charset="0"/>
                <a:cs typeface="NikoshBAN" panose="02000000000000000000" pitchFamily="2" charset="0"/>
              </a:rPr>
              <a:t>িখ</a:t>
            </a:r>
            <a:r>
              <a:rPr lang="en-US" sz="3600" dirty="0">
                <a:latin typeface="NikoshBAN" panose="02000000000000000000" pitchFamily="2" charset="0"/>
                <a:cs typeface="NikoshBAN" panose="02000000000000000000" pitchFamily="2" charset="0"/>
              </a:rPr>
              <a:t>।</a:t>
            </a:r>
          </a:p>
          <a:p>
            <a:pPr algn="ctr"/>
            <a:r>
              <a:rPr lang="as-IN" sz="3600" dirty="0">
                <a:latin typeface="NikoshBAN" panose="02000000000000000000" pitchFamily="2" charset="0"/>
                <a:cs typeface="NikoshBAN" panose="02000000000000000000" pitchFamily="2" charset="0"/>
              </a:rPr>
              <a:t>৩</a:t>
            </a:r>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জাবালুত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 </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ত</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স</a:t>
            </a:r>
            <a:r>
              <a:rPr lang="en-US" sz="3600" dirty="0" err="1">
                <a:latin typeface="NikoshBAN" panose="02000000000000000000" pitchFamily="2" charset="0"/>
                <a:cs typeface="NikoshBAN" panose="02000000000000000000" pitchFamily="2" charset="0"/>
              </a:rPr>
              <a:t>াথে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সংযুক্ত</a:t>
            </a:r>
            <a:r>
              <a:rPr lang="en-US" sz="3600" dirty="0">
                <a:latin typeface="NikoshBAN" panose="02000000000000000000" pitchFamily="2" charset="0"/>
                <a:cs typeface="NikoshBAN" panose="02000000000000000000" pitchFamily="2" charset="0"/>
              </a:rPr>
              <a:t> ? </a:t>
            </a:r>
          </a:p>
        </p:txBody>
      </p:sp>
    </p:spTree>
    <p:extLst>
      <p:ext uri="{BB962C8B-B14F-4D97-AF65-F5344CB8AC3E}">
        <p14:creationId xmlns:p14="http://schemas.microsoft.com/office/powerpoint/2010/main" val="389096979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B8E4-8FE7-4D4D-A263-4CEDBB8A35C3}"/>
              </a:ext>
            </a:extLst>
          </p:cNvPr>
          <p:cNvSpPr>
            <a:spLocks noGrp="1"/>
          </p:cNvSpPr>
          <p:nvPr>
            <p:ph type="title"/>
          </p:nvPr>
        </p:nvSpPr>
        <p:spPr>
          <a:xfrm>
            <a:off x="224851" y="239843"/>
            <a:ext cx="11722310" cy="704538"/>
          </a:xfrm>
          <a:solidFill>
            <a:srgbClr val="FF0000"/>
          </a:solidFill>
        </p:spPr>
        <p:txBody>
          <a:bodyPr>
            <a:normAutofit fontScale="90000"/>
          </a:bodyPr>
          <a:lstStyle/>
          <a:p>
            <a:pPr algn="ctr"/>
            <a:r>
              <a:rPr lang="en-US" sz="4800" dirty="0" err="1">
                <a:latin typeface="NikoshBAN" panose="02000000000000000000" pitchFamily="2" charset="0"/>
                <a:cs typeface="NikoshBAN" panose="02000000000000000000" pitchFamily="2" charset="0"/>
              </a:rPr>
              <a:t>আমার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সঙ্গে</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ক্লাসে</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থাকার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জন্য</a:t>
            </a:r>
            <a:r>
              <a:rPr lang="en-US" sz="4800" dirty="0">
                <a:latin typeface="NikoshBAN" panose="02000000000000000000" pitchFamily="2" charset="0"/>
                <a:cs typeface="NikoshBAN" panose="02000000000000000000" pitchFamily="2" charset="0"/>
              </a:rPr>
              <a:t> </a:t>
            </a:r>
            <a:r>
              <a:rPr lang="as-IN" sz="6000" dirty="0">
                <a:latin typeface="NikoshBAN" panose="02000000000000000000" pitchFamily="2" charset="0"/>
                <a:cs typeface="NikoshBAN" panose="02000000000000000000" pitchFamily="2" charset="0"/>
              </a:rPr>
              <a:t>ধ</a:t>
            </a:r>
            <a:r>
              <a:rPr lang="en-US" sz="6000" dirty="0" err="1">
                <a:latin typeface="NikoshBAN" panose="02000000000000000000" pitchFamily="2" charset="0"/>
                <a:cs typeface="NikoshBAN" panose="02000000000000000000" pitchFamily="2" charset="0"/>
              </a:rPr>
              <a:t>ন্যবাদ</a:t>
            </a:r>
            <a:r>
              <a:rPr lang="en-US" sz="6000"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51" y="944381"/>
            <a:ext cx="5871147" cy="575950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7" y="944381"/>
            <a:ext cx="5851163" cy="5759506"/>
          </a:xfrm>
          <a:prstGeom prst="rect">
            <a:avLst/>
          </a:prstGeom>
        </p:spPr>
      </p:pic>
    </p:spTree>
    <p:extLst>
      <p:ext uri="{BB962C8B-B14F-4D97-AF65-F5344CB8AC3E}">
        <p14:creationId xmlns:p14="http://schemas.microsoft.com/office/powerpoint/2010/main" val="3888671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7" y="207818"/>
            <a:ext cx="11709364" cy="64146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NikoshBAN" panose="02000000000000000000" pitchFamily="2" charset="0"/>
                <a:cs typeface="NikoshBAN" panose="02000000000000000000" pitchFamily="2" charset="0"/>
              </a:rPr>
              <a:t>করোনা </a:t>
            </a:r>
            <a:r>
              <a:rPr lang="en-US" sz="4400" dirty="0" err="1" smtClean="0">
                <a:latin typeface="NikoshBAN" panose="02000000000000000000" pitchFamily="2" charset="0"/>
                <a:cs typeface="NikoshBAN" panose="02000000000000000000" pitchFamily="2" charset="0"/>
              </a:rPr>
              <a:t>সংকট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কালীন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সময়</a:t>
            </a:r>
            <a:endParaRPr lang="en-US" sz="4400" dirty="0" smtClean="0">
              <a:latin typeface="NikoshBAN" panose="02000000000000000000" pitchFamily="2" charset="0"/>
              <a:cs typeface="NikoshBAN" panose="02000000000000000000" pitchFamily="2" charset="0"/>
            </a:endParaRPr>
          </a:p>
          <a:p>
            <a:pPr algn="ctr"/>
            <a:r>
              <a:rPr lang="en-US" sz="4400" dirty="0" err="1" smtClean="0">
                <a:latin typeface="NikoshBAN" panose="02000000000000000000" pitchFamily="2" charset="0"/>
                <a:cs typeface="NikoshBAN" panose="02000000000000000000" pitchFamily="2" charset="0"/>
              </a:rPr>
              <a:t>আমরা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সবাই</a:t>
            </a:r>
            <a:endParaRPr lang="en-US" sz="4400" dirty="0" smtClean="0">
              <a:latin typeface="NikoshBAN" panose="02000000000000000000" pitchFamily="2" charset="0"/>
              <a:cs typeface="NikoshBAN" panose="02000000000000000000" pitchFamily="2" charset="0"/>
            </a:endParaRPr>
          </a:p>
          <a:p>
            <a:pPr algn="ctr"/>
            <a:r>
              <a:rPr lang="en-US" sz="4400" dirty="0" err="1" smtClean="0">
                <a:latin typeface="NikoshBAN" panose="02000000000000000000" pitchFamily="2" charset="0"/>
                <a:cs typeface="NikoshBAN" panose="02000000000000000000" pitchFamily="2" charset="0"/>
              </a:rPr>
              <a:t>ঘরে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endParaRPr lang="en-US" sz="4400" dirty="0" smtClean="0">
              <a:latin typeface="NikoshBAN" panose="02000000000000000000" pitchFamily="2" charset="0"/>
              <a:cs typeface="NikoshBAN" panose="02000000000000000000" pitchFamily="2" charset="0"/>
            </a:endParaRPr>
          </a:p>
          <a:p>
            <a:pPr algn="ctr"/>
            <a:r>
              <a:rPr lang="en-US" sz="4400" dirty="0" err="1" smtClean="0">
                <a:latin typeface="NikoshBAN" panose="02000000000000000000" pitchFamily="2" charset="0"/>
                <a:cs typeface="NikoshBAN" panose="02000000000000000000" pitchFamily="2" charset="0"/>
              </a:rPr>
              <a:t>সুস্থ</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endParaRPr lang="en-US" sz="4400" dirty="0" smtClean="0">
              <a:latin typeface="NikoshBAN" panose="02000000000000000000" pitchFamily="2" charset="0"/>
              <a:cs typeface="NikoshBAN" panose="02000000000000000000" pitchFamily="2" charset="0"/>
            </a:endParaRPr>
          </a:p>
          <a:p>
            <a:pPr algn="ctr"/>
            <a:r>
              <a:rPr lang="en-US" sz="4400" dirty="0" err="1" smtClean="0">
                <a:latin typeface="NikoshBAN" panose="02000000000000000000" pitchFamily="2" charset="0"/>
                <a:cs typeface="NikoshBAN" panose="02000000000000000000" pitchFamily="2" charset="0"/>
              </a:rPr>
              <a:t>নিরাপদে</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a:t>
            </a:r>
          </a:p>
          <a:p>
            <a:pPr algn="ctr"/>
            <a:r>
              <a:rPr lang="en-US" sz="4400" dirty="0" err="1" smtClean="0">
                <a:latin typeface="NikoshBAN" panose="02000000000000000000" pitchFamily="2" charset="0"/>
                <a:cs typeface="NikoshBAN" panose="02000000000000000000" pitchFamily="2" charset="0"/>
              </a:rPr>
              <a:t>শতভাগ</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স্বাস্থবিধি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চলি</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348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ishakhi_1580119500.jpg"/>
          <p:cNvPicPr>
            <a:picLocks noChangeAspect="1"/>
          </p:cNvPicPr>
          <p:nvPr/>
        </p:nvPicPr>
        <p:blipFill>
          <a:blip r:embed="rId2"/>
          <a:stretch>
            <a:fillRect/>
          </a:stretch>
        </p:blipFill>
        <p:spPr>
          <a:xfrm>
            <a:off x="235528" y="221672"/>
            <a:ext cx="11711634" cy="6407728"/>
          </a:xfrm>
          <a:prstGeom prst="rect">
            <a:avLst/>
          </a:prstGeom>
        </p:spPr>
      </p:pic>
    </p:spTree>
    <p:extLst>
      <p:ext uri="{BB962C8B-B14F-4D97-AF65-F5344CB8AC3E}">
        <p14:creationId xmlns:p14="http://schemas.microsoft.com/office/powerpoint/2010/main" val="244823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6C50-FFC0-48E1-8996-D62327D63188}"/>
              </a:ext>
            </a:extLst>
          </p:cNvPr>
          <p:cNvSpPr>
            <a:spLocks noGrp="1"/>
          </p:cNvSpPr>
          <p:nvPr>
            <p:ph type="title"/>
          </p:nvPr>
        </p:nvSpPr>
        <p:spPr>
          <a:xfrm>
            <a:off x="121920" y="136525"/>
            <a:ext cx="11948160" cy="1325563"/>
          </a:xfrm>
          <a:solidFill>
            <a:schemeClr val="accent4"/>
          </a:solidFill>
        </p:spPr>
        <p:txBody>
          <a:bodyPr/>
          <a:lstStyle/>
          <a:p>
            <a:pPr algn="ctr"/>
            <a:r>
              <a:rPr lang="en-US" dirty="0">
                <a:latin typeface="NikoshBAN" panose="02000000000000000000" pitchFamily="2" charset="0"/>
                <a:cs typeface="NikoshBAN" panose="02000000000000000000" pitchFamily="2" charset="0"/>
              </a:rPr>
              <a:t>শ</a:t>
            </a:r>
            <a:r>
              <a:rPr lang="as-IN"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ক</a:t>
            </a:r>
            <a:r>
              <a:rPr lang="as-IN" dirty="0">
                <a:latin typeface="NikoshBAN" panose="02000000000000000000" pitchFamily="2" charset="0"/>
                <a:cs typeface="NikoshBAN" panose="02000000000000000000" pitchFamily="2" charset="0"/>
              </a:rPr>
              <a:t>্</a:t>
            </a:r>
            <a:r>
              <a:rPr lang="en-US" dirty="0" err="1">
                <a:latin typeface="NikoshBAN" panose="02000000000000000000" pitchFamily="2" charset="0"/>
                <a:cs typeface="NikoshBAN" panose="02000000000000000000" pitchFamily="2" charset="0"/>
              </a:rPr>
              <a:t>ষক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পরিচিতি</a:t>
            </a:r>
            <a:r>
              <a:rPr lang="en-US" dirty="0">
                <a:latin typeface="NikoshBAN" panose="02000000000000000000" pitchFamily="2" charset="0"/>
                <a:cs typeface="NikoshBAN" panose="02000000000000000000" pitchFamily="2" charset="0"/>
              </a:rPr>
              <a:t> </a:t>
            </a:r>
          </a:p>
        </p:txBody>
      </p:sp>
      <p:sp>
        <p:nvSpPr>
          <p:cNvPr id="3" name="Rectangle 2">
            <a:extLst>
              <a:ext uri="{FF2B5EF4-FFF2-40B4-BE49-F238E27FC236}">
                <a16:creationId xmlns:a16="http://schemas.microsoft.com/office/drawing/2014/main" id="{3132C937-6202-4A89-9227-D6D909071AD7}"/>
              </a:ext>
            </a:extLst>
          </p:cNvPr>
          <p:cNvSpPr/>
          <p:nvPr/>
        </p:nvSpPr>
        <p:spPr>
          <a:xfrm>
            <a:off x="121920" y="1462088"/>
            <a:ext cx="6080760" cy="52593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জ</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হ</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হ</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অধ্যাপক</a:t>
            </a:r>
            <a:endParaRPr lang="en-US" sz="3600" dirty="0">
              <a:latin typeface="NikoshBAN" panose="02000000000000000000" pitchFamily="2" charset="0"/>
              <a:cs typeface="NikoshBAN" panose="02000000000000000000" pitchFamily="2" charset="0"/>
            </a:endParaRPr>
          </a:p>
          <a:p>
            <a:pPr algn="ctr"/>
            <a:r>
              <a:rPr lang="en-US" sz="3600" dirty="0" err="1">
                <a:latin typeface="NikoshBAN" panose="02000000000000000000" pitchFamily="2" charset="0"/>
                <a:cs typeface="NikoshBAN" panose="02000000000000000000" pitchFamily="2" charset="0"/>
              </a:rPr>
              <a:t>ইসলামের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ইতিহাস</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সংস্ক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ত</a:t>
            </a:r>
            <a:r>
              <a:rPr lang="as-IN"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a:p>
            <a:pPr algn="ctr"/>
            <a:r>
              <a:rPr lang="en-US" sz="3600" dirty="0" err="1">
                <a:latin typeface="NikoshBAN" panose="02000000000000000000" pitchFamily="2" charset="0"/>
                <a:cs typeface="NikoshBAN" panose="02000000000000000000" pitchFamily="2" charset="0"/>
              </a:rPr>
              <a:t>বিনোদপুর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ডিগ্রি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কলেজ</a:t>
            </a:r>
            <a:endParaRPr lang="en-US" sz="3600" dirty="0">
              <a:latin typeface="NikoshBAN" panose="02000000000000000000" pitchFamily="2" charset="0"/>
              <a:cs typeface="NikoshBAN" panose="02000000000000000000" pitchFamily="2" charset="0"/>
            </a:endParaRPr>
          </a:p>
          <a:p>
            <a:pPr algn="ctr"/>
            <a:r>
              <a:rPr lang="en-US" sz="3600" dirty="0" err="1">
                <a:latin typeface="NikoshBAN" panose="02000000000000000000" pitchFamily="2" charset="0"/>
                <a:cs typeface="NikoshBAN" panose="02000000000000000000" pitchFamily="2" charset="0"/>
              </a:rPr>
              <a:t>মুহম্মদপুর-মাগুরা</a:t>
            </a:r>
            <a:endParaRPr lang="en-US" sz="3600" dirty="0">
              <a:latin typeface="NikoshBAN" panose="02000000000000000000" pitchFamily="2" charset="0"/>
              <a:cs typeface="NikoshBAN" panose="02000000000000000000" pitchFamily="2" charset="0"/>
            </a:endParaRPr>
          </a:p>
          <a:p>
            <a:pPr algn="ctr"/>
            <a:r>
              <a:rPr lang="en-US" sz="3600" dirty="0">
                <a:latin typeface="NikoshBAN" panose="02000000000000000000" pitchFamily="2" charset="0"/>
                <a:cs typeface="NikoshBAN" panose="02000000000000000000" pitchFamily="2" charset="0"/>
              </a:rPr>
              <a:t>মোবাইল-০১৭২৪০৫৬৬৯৬</a:t>
            </a:r>
          </a:p>
          <a:p>
            <a:pPr algn="ctr"/>
            <a:r>
              <a:rPr lang="en-US" sz="3600" dirty="0" err="1">
                <a:latin typeface="NikoshBAN" panose="02000000000000000000" pitchFamily="2" charset="0"/>
                <a:cs typeface="NikoshBAN" panose="02000000000000000000" pitchFamily="2" charset="0"/>
              </a:rPr>
              <a:t>তারি</a:t>
            </a:r>
            <a:r>
              <a:rPr lang="as-IN" sz="3600" dirty="0">
                <a:latin typeface="NikoshBAN" panose="02000000000000000000" pitchFamily="2" charset="0"/>
                <a:cs typeface="NikoshBAN" panose="02000000000000000000" pitchFamily="2" charset="0"/>
              </a:rPr>
              <a:t>খ</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১</a:t>
            </a:r>
            <a:r>
              <a:rPr lang="en-US" sz="3600" dirty="0">
                <a:latin typeface="NikoshBAN" panose="02000000000000000000" pitchFamily="2" charset="0"/>
                <a:cs typeface="NikoshBAN" panose="02000000000000000000" pitchFamily="2" charset="0"/>
              </a:rPr>
              <a:t>১-</a:t>
            </a:r>
            <a:r>
              <a:rPr lang="as-IN" sz="3600" dirty="0">
                <a:latin typeface="NikoshBAN" panose="02000000000000000000" pitchFamily="2" charset="0"/>
                <a:cs typeface="NikoshBAN" panose="02000000000000000000" pitchFamily="2" charset="0"/>
              </a:rPr>
              <a:t>৫</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২</a:t>
            </a:r>
            <a:r>
              <a:rPr lang="en-US" sz="3600" dirty="0">
                <a:latin typeface="NikoshBAN" panose="02000000000000000000" pitchFamily="2" charset="0"/>
                <a:cs typeface="NikoshBAN" panose="02000000000000000000" pitchFamily="2" charset="0"/>
              </a:rPr>
              <a:t>০</a:t>
            </a:r>
            <a:r>
              <a:rPr lang="as-IN" sz="3600" dirty="0">
                <a:latin typeface="NikoshBAN" panose="02000000000000000000" pitchFamily="2" charset="0"/>
                <a:cs typeface="NikoshBAN" panose="02000000000000000000" pitchFamily="2" charset="0"/>
              </a:rPr>
              <a:t>২</a:t>
            </a:r>
            <a:r>
              <a:rPr lang="en-US" sz="3600" dirty="0">
                <a:latin typeface="NikoshBAN" panose="02000000000000000000" pitchFamily="2" charset="0"/>
                <a:cs typeface="NikoshBAN" panose="02000000000000000000" pitchFamily="2" charset="0"/>
              </a:rPr>
              <a:t>০ </a:t>
            </a:r>
          </a:p>
        </p:txBody>
      </p:sp>
      <p:pic>
        <p:nvPicPr>
          <p:cNvPr id="5" name="Picture 4">
            <a:extLst>
              <a:ext uri="{FF2B5EF4-FFF2-40B4-BE49-F238E27FC236}">
                <a16:creationId xmlns:a16="http://schemas.microsoft.com/office/drawing/2014/main" id="{9D527FF7-731E-4B83-BA5B-E1D3DC951D2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5775" y="1462088"/>
            <a:ext cx="5898670" cy="5259388"/>
          </a:xfrm>
          <a:prstGeom prst="rect">
            <a:avLst/>
          </a:prstGeom>
        </p:spPr>
      </p:pic>
    </p:spTree>
    <p:extLst>
      <p:ext uri="{BB962C8B-B14F-4D97-AF65-F5344CB8AC3E}">
        <p14:creationId xmlns:p14="http://schemas.microsoft.com/office/powerpoint/2010/main" val="17558240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C5DE-A596-4272-AD5F-1E881F8F509A}"/>
              </a:ext>
            </a:extLst>
          </p:cNvPr>
          <p:cNvSpPr>
            <a:spLocks noGrp="1"/>
          </p:cNvSpPr>
          <p:nvPr>
            <p:ph type="title"/>
          </p:nvPr>
        </p:nvSpPr>
        <p:spPr>
          <a:xfrm>
            <a:off x="121920" y="167005"/>
            <a:ext cx="11948160" cy="1325563"/>
          </a:xfrm>
          <a:solidFill>
            <a:schemeClr val="accent4"/>
          </a:solidFill>
        </p:spPr>
        <p:txBody>
          <a:bodyPr>
            <a:normAutofit/>
          </a:bodyPr>
          <a:lstStyle/>
          <a:p>
            <a:pPr algn="ctr"/>
            <a:r>
              <a:rPr lang="en-US" sz="6000" dirty="0">
                <a:latin typeface="NikoshBAN" panose="02000000000000000000" pitchFamily="2" charset="0"/>
                <a:cs typeface="NikoshBAN" panose="02000000000000000000" pitchFamily="2" charset="0"/>
              </a:rPr>
              <a:t>ব</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ষ</a:t>
            </a:r>
            <a:r>
              <a:rPr lang="as-IN" sz="6000" dirty="0">
                <a:latin typeface="NikoshBAN" panose="02000000000000000000" pitchFamily="2" charset="0"/>
                <a:cs typeface="NikoshBAN" panose="02000000000000000000" pitchFamily="2" charset="0"/>
              </a:rPr>
              <a:t>য়</a:t>
            </a:r>
            <a:r>
              <a:rPr lang="en-US" sz="6000" dirty="0">
                <a:latin typeface="NikoshBAN" panose="02000000000000000000" pitchFamily="2" charset="0"/>
                <a:cs typeface="NikoshBAN" panose="02000000000000000000" pitchFamily="2" charset="0"/>
              </a:rPr>
              <a:t> </a:t>
            </a:r>
            <a:r>
              <a:rPr lang="as-IN" sz="6000" dirty="0">
                <a:latin typeface="NikoshBAN" panose="02000000000000000000" pitchFamily="2" charset="0"/>
                <a:cs typeface="NikoshBAN" panose="02000000000000000000" pitchFamily="2" charset="0"/>
              </a:rPr>
              <a:t>প</a:t>
            </a:r>
            <a:r>
              <a:rPr lang="en-US" sz="6000" dirty="0">
                <a:latin typeface="NikoshBAN" panose="02000000000000000000" pitchFamily="2" charset="0"/>
                <a:cs typeface="NikoshBAN" panose="02000000000000000000" pitchFamily="2" charset="0"/>
              </a:rPr>
              <a:t>র</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চ</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ত</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 </a:t>
            </a:r>
          </a:p>
        </p:txBody>
      </p:sp>
      <p:sp>
        <p:nvSpPr>
          <p:cNvPr id="3" name="Rectangle 2">
            <a:extLst>
              <a:ext uri="{FF2B5EF4-FFF2-40B4-BE49-F238E27FC236}">
                <a16:creationId xmlns:a16="http://schemas.microsoft.com/office/drawing/2014/main" id="{D2A272E6-C375-471A-B94B-095278AECC04}"/>
              </a:ext>
            </a:extLst>
          </p:cNvPr>
          <p:cNvSpPr/>
          <p:nvPr/>
        </p:nvSpPr>
        <p:spPr>
          <a:xfrm>
            <a:off x="121920" y="1492568"/>
            <a:ext cx="5974080" cy="51984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ই</a:t>
            </a:r>
            <a:r>
              <a:rPr lang="as-IN" sz="4000" dirty="0">
                <a:latin typeface="NikoshBAN" panose="02000000000000000000" pitchFamily="2" charset="0"/>
                <a:cs typeface="NikoshBAN" panose="02000000000000000000" pitchFamily="2" charset="0"/>
              </a:rPr>
              <a:t>স</a:t>
            </a:r>
            <a:r>
              <a:rPr lang="en-US" sz="4000" dirty="0">
                <a:latin typeface="NikoshBAN" panose="02000000000000000000" pitchFamily="2" charset="0"/>
                <a:cs typeface="NikoshBAN" panose="02000000000000000000" pitchFamily="2" charset="0"/>
              </a:rPr>
              <a:t>ল</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ম</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ই</a:t>
            </a:r>
            <a:r>
              <a:rPr lang="en-US" sz="4000" dirty="0">
                <a:latin typeface="NikoshBAN" panose="02000000000000000000" pitchFamily="2" charset="0"/>
                <a:cs typeface="NikoshBAN" panose="02000000000000000000" pitchFamily="2" charset="0"/>
              </a:rPr>
              <a:t>ত</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হ</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স </a:t>
            </a:r>
            <a:r>
              <a:rPr lang="as-IN" sz="4000" dirty="0">
                <a:latin typeface="NikoshBAN" panose="02000000000000000000" pitchFamily="2" charset="0"/>
                <a:cs typeface="NikoshBAN" panose="02000000000000000000" pitchFamily="2" charset="0"/>
              </a:rPr>
              <a:t>ও</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স</a:t>
            </a:r>
            <a:r>
              <a:rPr lang="en-US" sz="4000" dirty="0" err="1">
                <a:latin typeface="NikoshBAN" panose="02000000000000000000" pitchFamily="2" charset="0"/>
                <a:cs typeface="NikoshBAN" panose="02000000000000000000" pitchFamily="2" charset="0"/>
              </a:rPr>
              <a:t>ংস্ক</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ত</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p>
          <a:p>
            <a:pPr algn="ctr"/>
            <a:r>
              <a:rPr lang="en-US" sz="4000" dirty="0" err="1">
                <a:latin typeface="NikoshBAN" panose="02000000000000000000" pitchFamily="2" charset="0"/>
                <a:cs typeface="NikoshBAN" panose="02000000000000000000" pitchFamily="2" charset="0"/>
              </a:rPr>
              <a:t>শ্রেনী-একাদশ</a:t>
            </a:r>
            <a:endParaRPr lang="en-US" sz="4000" dirty="0">
              <a:latin typeface="NikoshBAN" panose="02000000000000000000" pitchFamily="2" charset="0"/>
              <a:cs typeface="NikoshBAN" panose="02000000000000000000" pitchFamily="2" charset="0"/>
            </a:endParaRPr>
          </a:p>
          <a:p>
            <a:pPr algn="ctr"/>
            <a:r>
              <a:rPr lang="en-US" sz="4000" dirty="0">
                <a:latin typeface="NikoshBAN" panose="02000000000000000000" pitchFamily="2" charset="0"/>
                <a:cs typeface="NikoshBAN" panose="02000000000000000000" pitchFamily="2" charset="0"/>
              </a:rPr>
              <a:t>অ</a:t>
            </a:r>
            <a:r>
              <a:rPr lang="as-IN" sz="4000" dirty="0">
                <a:latin typeface="NikoshBAN" panose="02000000000000000000" pitchFamily="2" charset="0"/>
                <a:cs typeface="NikoshBAN" panose="02000000000000000000" pitchFamily="2" charset="0"/>
              </a:rPr>
              <a:t>ধ</a:t>
            </a:r>
            <a:r>
              <a:rPr lang="en-US" sz="4000" dirty="0" err="1">
                <a:latin typeface="NikoshBAN" panose="02000000000000000000" pitchFamily="2" charset="0"/>
                <a:cs typeface="NikoshBAN" panose="02000000000000000000" pitchFamily="2" charset="0"/>
              </a:rPr>
              <a:t>্যায়</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চ</a:t>
            </a:r>
            <a:r>
              <a:rPr lang="en-US" sz="4000" dirty="0">
                <a:latin typeface="NikoshBAN" panose="02000000000000000000" pitchFamily="2" charset="0"/>
                <a:cs typeface="NikoshBAN" panose="02000000000000000000" pitchFamily="2" charset="0"/>
              </a:rPr>
              <a:t>ত</a:t>
            </a:r>
            <a:r>
              <a:rPr lang="as-IN"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র্থ</a:t>
            </a:r>
            <a:r>
              <a:rPr lang="en-US" sz="4000" dirty="0">
                <a:latin typeface="NikoshBAN" panose="02000000000000000000" pitchFamily="2" charset="0"/>
                <a:cs typeface="NikoshBAN" panose="02000000000000000000" pitchFamily="2" charset="0"/>
              </a:rPr>
              <a:t> </a:t>
            </a:r>
          </a:p>
          <a:p>
            <a:pPr algn="ctr"/>
            <a:r>
              <a:rPr lang="en-US" sz="4000" dirty="0" err="1">
                <a:latin typeface="NikoshBAN" panose="02000000000000000000" pitchFamily="2" charset="0"/>
                <a:cs typeface="NikoshBAN" panose="02000000000000000000" pitchFamily="2" charset="0"/>
              </a:rPr>
              <a:t>পাঠশিরোনা-উমাইয়া</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খ</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ল</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ফ</a:t>
            </a:r>
            <a:r>
              <a:rPr lang="en-US" sz="4000" dirty="0">
                <a:latin typeface="NikoshBAN" panose="02000000000000000000" pitchFamily="2" charset="0"/>
                <a:cs typeface="NikoshBAN" panose="02000000000000000000" pitchFamily="2" charset="0"/>
              </a:rPr>
              <a:t>ত</a:t>
            </a:r>
          </a:p>
          <a:p>
            <a:pPr algn="ctr"/>
            <a:r>
              <a:rPr lang="en-US" sz="4000" dirty="0" err="1">
                <a:latin typeface="NikoshBAN" panose="02000000000000000000" pitchFamily="2" charset="0"/>
                <a:cs typeface="NikoshBAN" panose="02000000000000000000" pitchFamily="2" charset="0"/>
              </a:rPr>
              <a:t>পাঠ্যা</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শ-</a:t>
            </a:r>
            <a:r>
              <a:rPr lang="as-IN" sz="4000" dirty="0">
                <a:latin typeface="NikoshBAN" panose="02000000000000000000" pitchFamily="2" charset="0"/>
                <a:cs typeface="NikoshBAN" panose="02000000000000000000" pitchFamily="2" charset="0"/>
              </a:rPr>
              <a:t>আ</a:t>
            </a: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দ</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স</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প</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জ</a:t>
            </a:r>
            <a:r>
              <a:rPr lang="en-US" sz="4000" dirty="0">
                <a:latin typeface="NikoshBAN" panose="02000000000000000000" pitchFamily="2" charset="0"/>
                <a:cs typeface="NikoshBAN" panose="02000000000000000000" pitchFamily="2" charset="0"/>
              </a:rPr>
              <a:t>য়</a:t>
            </a:r>
          </a:p>
          <a:p>
            <a:pPr algn="ctr"/>
            <a:r>
              <a:rPr lang="en-US" sz="4000" dirty="0" err="1">
                <a:latin typeface="NikoshBAN" panose="02000000000000000000" pitchFamily="2" charset="0"/>
                <a:cs typeface="NikoshBAN" panose="02000000000000000000" pitchFamily="2" charset="0"/>
              </a:rPr>
              <a:t>সময়</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৪</a:t>
            </a:r>
            <a:r>
              <a:rPr lang="en-US" sz="4000" dirty="0">
                <a:latin typeface="NikoshBAN" panose="02000000000000000000" pitchFamily="2" charset="0"/>
                <a:cs typeface="NikoshBAN" panose="02000000000000000000" pitchFamily="2" charset="0"/>
              </a:rPr>
              <a:t>৫ </a:t>
            </a:r>
            <a:r>
              <a:rPr lang="as-IN" sz="4000" dirty="0">
                <a:latin typeface="NikoshBAN" panose="02000000000000000000" pitchFamily="2" charset="0"/>
                <a:cs typeface="NikoshBAN" panose="02000000000000000000" pitchFamily="2" charset="0"/>
              </a:rPr>
              <a:t>ম</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ট</a:t>
            </a:r>
            <a:r>
              <a:rPr lang="en-US" sz="4000"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65D5EAD9-F026-4FB6-A333-FEDFFDE36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92568"/>
            <a:ext cx="5974080" cy="5198427"/>
          </a:xfrm>
          <a:prstGeom prst="rect">
            <a:avLst/>
          </a:prstGeom>
        </p:spPr>
      </p:pic>
    </p:spTree>
    <p:extLst>
      <p:ext uri="{BB962C8B-B14F-4D97-AF65-F5344CB8AC3E}">
        <p14:creationId xmlns:p14="http://schemas.microsoft.com/office/powerpoint/2010/main" val="1012044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6EC2-6F6A-4797-82A5-CDE2F9E98E30}"/>
              </a:ext>
            </a:extLst>
          </p:cNvPr>
          <p:cNvSpPr>
            <a:spLocks noGrp="1"/>
          </p:cNvSpPr>
          <p:nvPr>
            <p:ph type="ctrTitle"/>
          </p:nvPr>
        </p:nvSpPr>
        <p:spPr>
          <a:xfrm>
            <a:off x="98474" y="185580"/>
            <a:ext cx="11957538" cy="1550499"/>
          </a:xfrm>
          <a:solidFill>
            <a:schemeClr val="accent4"/>
          </a:solidFill>
        </p:spPr>
        <p:txBody>
          <a:bodyPr>
            <a:normAutofit/>
          </a:bodyPr>
          <a:lstStyle/>
          <a:p>
            <a:r>
              <a:rPr lang="en-US" sz="4000" dirty="0" err="1">
                <a:latin typeface="NikoshBAN" panose="02000000000000000000" pitchFamily="2" charset="0"/>
                <a:cs typeface="NikoshBAN" panose="02000000000000000000" pitchFamily="2" charset="0"/>
              </a:rPr>
              <a:t>খলিফা</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ওয়ালিদের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শাসনাম</a:t>
            </a:r>
            <a:r>
              <a:rPr lang="as-IN" sz="4000" dirty="0">
                <a:latin typeface="NikoshBAN" panose="02000000000000000000" pitchFamily="2" charset="0"/>
                <a:cs typeface="NikoshBAN" panose="02000000000000000000" pitchFamily="2" charset="0"/>
              </a:rPr>
              <a:t>ল</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আ</a:t>
            </a: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দ</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স</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প</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জ</a:t>
            </a:r>
            <a:r>
              <a:rPr lang="en-US" sz="4000" dirty="0">
                <a:latin typeface="NikoshBAN" panose="02000000000000000000" pitchFamily="2" charset="0"/>
                <a:cs typeface="NikoshBAN" panose="02000000000000000000" pitchFamily="2" charset="0"/>
              </a:rPr>
              <a:t>য়।</a:t>
            </a:r>
            <a:br>
              <a:rPr lang="en-US" sz="4000" dirty="0">
                <a:latin typeface="NikoshBAN" panose="02000000000000000000" pitchFamily="2" charset="0"/>
                <a:cs typeface="NikoshBAN" panose="02000000000000000000" pitchFamily="2" charset="0"/>
              </a:rPr>
            </a:br>
            <a:r>
              <a:rPr lang="en-US" sz="4000" dirty="0">
                <a:latin typeface="NikoshBAN" panose="02000000000000000000" pitchFamily="2" charset="0"/>
                <a:cs typeface="NikoshBAN" panose="02000000000000000000" pitchFamily="2" charset="0"/>
              </a:rPr>
              <a:t> </a:t>
            </a:r>
          </a:p>
        </p:txBody>
      </p:sp>
      <p:sp>
        <p:nvSpPr>
          <p:cNvPr id="3" name="Subtitle 2">
            <a:extLst>
              <a:ext uri="{FF2B5EF4-FFF2-40B4-BE49-F238E27FC236}">
                <a16:creationId xmlns:a16="http://schemas.microsoft.com/office/drawing/2014/main" id="{8831DDA3-0AFA-4BAA-A5A5-EA8618D084B6}"/>
              </a:ext>
            </a:extLst>
          </p:cNvPr>
          <p:cNvSpPr>
            <a:spLocks noGrp="1"/>
          </p:cNvSpPr>
          <p:nvPr>
            <p:ph type="subTitle" idx="1"/>
          </p:nvPr>
        </p:nvSpPr>
        <p:spPr>
          <a:xfrm>
            <a:off x="98474" y="1736079"/>
            <a:ext cx="11957538" cy="4936341"/>
          </a:xfrm>
          <a:solidFill>
            <a:schemeClr val="accent4">
              <a:lumMod val="60000"/>
              <a:lumOff val="40000"/>
            </a:schemeClr>
          </a:solidFill>
        </p:spPr>
        <p:txBody>
          <a:bodyPr>
            <a:normAutofit/>
          </a:bodyPr>
          <a:lstStyle/>
          <a:p>
            <a:pPr algn="just"/>
            <a:endParaRPr lang="en-US" sz="4400" dirty="0">
              <a:latin typeface="NikoshBAN" panose="02000000000000000000" pitchFamily="2" charset="0"/>
              <a:cs typeface="NikoshBAN" panose="02000000000000000000" pitchFamily="2" charset="0"/>
            </a:endParaRPr>
          </a:p>
          <a:p>
            <a:pPr algn="just"/>
            <a:r>
              <a:rPr lang="en-US" sz="4400" dirty="0" err="1">
                <a:latin typeface="NikoshBAN" panose="02000000000000000000" pitchFamily="2" charset="0"/>
                <a:cs typeface="NikoshBAN" panose="02000000000000000000" pitchFamily="2" charset="0"/>
              </a:rPr>
              <a:t>ভূমিকা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খ</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ফ</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ও</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শাস</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ম</a:t>
            </a:r>
            <a:r>
              <a:rPr lang="en-US" sz="3600" dirty="0" err="1">
                <a:latin typeface="NikoshBAN" panose="02000000000000000000" pitchFamily="2" charset="0"/>
                <a:cs typeface="NikoshBAN" panose="02000000000000000000" pitchFamily="2" charset="0"/>
              </a:rPr>
              <a:t>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আরব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মুস</a:t>
            </a:r>
            <a:r>
              <a:rPr lang="as-IN" sz="3600" dirty="0">
                <a:latin typeface="NikoshBAN" panose="02000000000000000000" pitchFamily="2" charset="0"/>
                <a:cs typeface="NikoshBAN" panose="02000000000000000000" pitchFamily="2" charset="0"/>
              </a:rPr>
              <a:t>ল</a:t>
            </a:r>
            <a:r>
              <a:rPr lang="en-US" sz="3600" dirty="0" err="1">
                <a:latin typeface="NikoshBAN" panose="02000000000000000000" pitchFamily="2" charset="0"/>
                <a:cs typeface="NikoshBAN" panose="02000000000000000000" pitchFamily="2" charset="0"/>
              </a:rPr>
              <a:t>মানদের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স্পেন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বিজ</a:t>
            </a:r>
            <a:r>
              <a:rPr lang="as-IN" sz="3600" dirty="0">
                <a:latin typeface="NikoshBAN" panose="02000000000000000000" pitchFamily="2" charset="0"/>
                <a:cs typeface="NikoshBAN" panose="02000000000000000000" pitchFamily="2" charset="0"/>
              </a:rPr>
              <a:t>য়</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উ</a:t>
            </a: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ই</a:t>
            </a:r>
            <a:r>
              <a:rPr lang="as-IN" sz="3600" dirty="0">
                <a:latin typeface="NikoshBAN" panose="02000000000000000000" pitchFamily="2" charset="0"/>
                <a:cs typeface="NikoshBAN" panose="02000000000000000000" pitchFamily="2" charset="0"/>
              </a:rPr>
              <a:t>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খিলাফতের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ইতিহাসে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অন্যতম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উল্লেখয</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গ</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য </a:t>
            </a:r>
            <a:r>
              <a:rPr lang="en-US" sz="3600" dirty="0" err="1">
                <a:latin typeface="NikoshBAN" panose="02000000000000000000" pitchFamily="2" charset="0"/>
                <a:cs typeface="NikoshBAN" panose="02000000000000000000" pitchFamily="2" charset="0"/>
              </a:rPr>
              <a:t>ঘটনা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এ</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য়</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চিত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ক</a:t>
            </a:r>
            <a:r>
              <a:rPr lang="en-US" sz="3600" dirty="0" err="1">
                <a:latin typeface="NikoshBAN" panose="02000000000000000000" pitchFamily="2" charset="0"/>
                <a:cs typeface="NikoshBAN" panose="02000000000000000000" pitchFamily="2" charset="0"/>
              </a:rPr>
              <a:t>াছে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আইবেরীয়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উপদ</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ব</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প’ </a:t>
            </a:r>
            <a:r>
              <a:rPr lang="as-IN" sz="3600" dirty="0">
                <a:latin typeface="NikoshBAN" panose="02000000000000000000" pitchFamily="2" charset="0"/>
                <a:cs typeface="NikoshBAN" panose="02000000000000000000" pitchFamily="2" charset="0"/>
              </a:rPr>
              <a:t>এ</a:t>
            </a:r>
            <a:r>
              <a:rPr lang="en-US" sz="3600" dirty="0" err="1">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আ</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মুসলমানদের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নিক</a:t>
            </a:r>
            <a:r>
              <a:rPr lang="as-IN" sz="3600" dirty="0">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আ</a:t>
            </a:r>
            <a:r>
              <a:rPr lang="en-US" sz="3600" dirty="0">
                <a:latin typeface="NikoshBAN" panose="02000000000000000000" pitchFamily="2" charset="0"/>
                <a:cs typeface="NikoshBAN" panose="02000000000000000000" pitchFamily="2" charset="0"/>
              </a:rPr>
              <a:t>ন</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দ</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স</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উ</a:t>
            </a: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ই</a:t>
            </a:r>
            <a:r>
              <a:rPr lang="as-IN" sz="3600" dirty="0">
                <a:latin typeface="NikoshBAN" panose="02000000000000000000" pitchFamily="2" charset="0"/>
                <a:cs typeface="NikoshBAN" panose="02000000000000000000" pitchFamily="2" charset="0"/>
              </a:rPr>
              <a:t>য়</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দ</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জ</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ণ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স্পেন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বিজয়ের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as-IN" sz="3600" dirty="0">
                <a:latin typeface="NikoshBAN" panose="02000000000000000000" pitchFamily="2" charset="0"/>
                <a:cs typeface="NikoshBAN" panose="02000000000000000000" pitchFamily="2" charset="0"/>
              </a:rPr>
              <a:t>ণ</a:t>
            </a:r>
            <a:r>
              <a:rPr lang="en-US" sz="3600" dirty="0">
                <a:latin typeface="NikoshBAN" panose="02000000000000000000" pitchFamily="2" charset="0"/>
                <a:cs typeface="NikoshBAN" panose="02000000000000000000" pitchFamily="2" charset="0"/>
              </a:rPr>
              <a:t>গ</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জ</a:t>
            </a:r>
            <a:r>
              <a:rPr lang="en-US" sz="3600" dirty="0" err="1">
                <a:latin typeface="NikoshBAN" panose="02000000000000000000" pitchFamily="2" charset="0"/>
                <a:cs typeface="NikoshBAN" panose="02000000000000000000" pitchFamily="2" charset="0"/>
              </a:rPr>
              <a:t>নৈতিক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অর্</a:t>
            </a:r>
            <a:r>
              <a:rPr lang="as-IN" sz="3600" dirty="0">
                <a:latin typeface="NikoshBAN" panose="02000000000000000000" pitchFamily="2" charset="0"/>
                <a:cs typeface="NikoshBAN" panose="02000000000000000000" pitchFamily="2" charset="0"/>
              </a:rPr>
              <a:t>থ</a:t>
            </a:r>
            <a:r>
              <a:rPr lang="en-US" sz="3600" dirty="0" err="1">
                <a:latin typeface="NikoshBAN" panose="02000000000000000000" pitchFamily="2" charset="0"/>
                <a:cs typeface="NikoshBAN" panose="02000000000000000000" pitchFamily="2" charset="0"/>
              </a:rPr>
              <a:t>নৈতিক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সামাজিক</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ধর্মীয়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অবস্থায়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আ</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চ</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ক</a:t>
            </a:r>
            <a:r>
              <a:rPr lang="en-US" sz="3600" dirty="0" err="1">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হ</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4642436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8DFC-1420-4D18-B483-E732DCC8C5B9}"/>
              </a:ext>
            </a:extLst>
          </p:cNvPr>
          <p:cNvSpPr>
            <a:spLocks noGrp="1"/>
          </p:cNvSpPr>
          <p:nvPr>
            <p:ph type="title"/>
          </p:nvPr>
        </p:nvSpPr>
        <p:spPr>
          <a:xfrm>
            <a:off x="152400" y="197485"/>
            <a:ext cx="11887200" cy="1325563"/>
          </a:xfrm>
          <a:solidFill>
            <a:schemeClr val="accent4"/>
          </a:solidFill>
        </p:spPr>
        <p:txBody>
          <a:bodyPr/>
          <a:lstStyle/>
          <a:p>
            <a:pPr algn="ctr"/>
            <a:r>
              <a:rPr lang="en-US" dirty="0">
                <a:latin typeface="NikoshBAN" panose="02000000000000000000" pitchFamily="2" charset="0"/>
                <a:cs typeface="NikoshBAN" panose="02000000000000000000" pitchFamily="2" charset="0"/>
              </a:rPr>
              <a:t>শ</a:t>
            </a:r>
            <a:r>
              <a:rPr lang="as-IN" dirty="0">
                <a:latin typeface="NikoshBAN" panose="02000000000000000000" pitchFamily="2" charset="0"/>
                <a:cs typeface="NikoshBAN" panose="02000000000000000000" pitchFamily="2" charset="0"/>
              </a:rPr>
              <a:t>ি</a:t>
            </a:r>
            <a:r>
              <a:rPr lang="en-US" dirty="0" err="1">
                <a:latin typeface="NikoshBAN" panose="02000000000000000000" pitchFamily="2" charset="0"/>
                <a:cs typeface="NikoshBAN" panose="02000000000000000000" pitchFamily="2" charset="0"/>
              </a:rPr>
              <a:t>খন</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ফল</a:t>
            </a:r>
            <a:r>
              <a:rPr lang="en-US" dirty="0">
                <a:latin typeface="NikoshBAN" panose="02000000000000000000" pitchFamily="2" charset="0"/>
                <a:cs typeface="NikoshBAN" panose="02000000000000000000" pitchFamily="2" charset="0"/>
              </a:rPr>
              <a:t> </a:t>
            </a:r>
          </a:p>
        </p:txBody>
      </p:sp>
      <p:sp>
        <p:nvSpPr>
          <p:cNvPr id="3" name="Rectangle: Rounded Corners 2">
            <a:extLst>
              <a:ext uri="{FF2B5EF4-FFF2-40B4-BE49-F238E27FC236}">
                <a16:creationId xmlns:a16="http://schemas.microsoft.com/office/drawing/2014/main" id="{4E2CCD79-A1E0-418F-BAAC-2FDEA46DACDB}"/>
              </a:ext>
            </a:extLst>
          </p:cNvPr>
          <p:cNvSpPr/>
          <p:nvPr/>
        </p:nvSpPr>
        <p:spPr>
          <a:xfrm>
            <a:off x="152400" y="1523048"/>
            <a:ext cx="12039600" cy="5334952"/>
          </a:xfrm>
          <a:prstGeom prst="roundRect">
            <a:avLst/>
          </a:prstGeom>
          <a:solidFill>
            <a:schemeClr val="accent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tx1"/>
                </a:solidFill>
                <a:latin typeface="NikoshBAN" panose="02000000000000000000" pitchFamily="2" charset="0"/>
                <a:cs typeface="NikoshBAN" panose="02000000000000000000" pitchFamily="2" charset="0"/>
              </a:rPr>
              <a:t>শিখন </a:t>
            </a:r>
            <a:r>
              <a:rPr lang="en-US" sz="2400" dirty="0" err="1" smtClean="0">
                <a:solidFill>
                  <a:schemeClr val="tx1"/>
                </a:solidFill>
                <a:latin typeface="NikoshBAN" panose="02000000000000000000" pitchFamily="2" charset="0"/>
                <a:cs typeface="NikoshBAN" panose="02000000000000000000" pitchFamily="2" charset="0"/>
              </a:rPr>
              <a:t>ফল</a:t>
            </a:r>
            <a:endParaRPr lang="en-US" sz="2400" dirty="0" smtClean="0">
              <a:solidFill>
                <a:schemeClr val="tx1"/>
              </a:solidFill>
              <a:latin typeface="NikoshBAN" panose="02000000000000000000" pitchFamily="2" charset="0"/>
              <a:cs typeface="NikoshBAN" panose="02000000000000000000" pitchFamily="2" charset="0"/>
            </a:endParaRPr>
          </a:p>
          <a:p>
            <a:pPr algn="ctr"/>
            <a:r>
              <a:rPr lang="as-IN" sz="2400" dirty="0" smtClean="0">
                <a:solidFill>
                  <a:schemeClr val="tx1"/>
                </a:solidFill>
                <a:latin typeface="NikoshBAN" panose="02000000000000000000" pitchFamily="2" charset="0"/>
                <a:cs typeface="NikoshBAN" panose="02000000000000000000" pitchFamily="2" charset="0"/>
              </a:rPr>
              <a:t>১</a:t>
            </a:r>
            <a:r>
              <a:rPr lang="en-US" sz="2400" dirty="0">
                <a:solidFill>
                  <a:schemeClr val="tx1"/>
                </a:solidFill>
                <a:latin typeface="NikoshBAN" panose="02000000000000000000" pitchFamily="2" charset="0"/>
                <a:cs typeface="NikoshBAN" panose="02000000000000000000" pitchFamily="2" charset="0"/>
              </a:rPr>
              <a:t>-</a:t>
            </a:r>
            <a:r>
              <a:rPr lang="en-US" sz="2400" dirty="0" err="1">
                <a:solidFill>
                  <a:schemeClr val="tx1"/>
                </a:solidFill>
                <a:latin typeface="NikoshBAN" panose="02000000000000000000" pitchFamily="2" charset="0"/>
                <a:cs typeface="NikoshBAN" panose="02000000000000000000" pitchFamily="2" charset="0"/>
              </a:rPr>
              <a:t>খলিফা</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আল-ওয়ালিদের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রাজত্বকালে</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আরবদের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স্পেন</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বিজয়</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সম্প</a:t>
            </a:r>
            <a:r>
              <a:rPr lang="as-IN" sz="2400" dirty="0">
                <a:solidFill>
                  <a:schemeClr val="tx1"/>
                </a:solidFill>
                <a:latin typeface="NikoshBAN" panose="02000000000000000000" pitchFamily="2" charset="0"/>
                <a:cs typeface="NikoshBAN" panose="02000000000000000000" pitchFamily="2" charset="0"/>
              </a:rPr>
              <a:t>র</a:t>
            </a:r>
            <a:r>
              <a:rPr lang="en-US" sz="2400" dirty="0" err="1">
                <a:solidFill>
                  <a:schemeClr val="tx1"/>
                </a:solidFill>
                <a:latin typeface="NikoshBAN" panose="02000000000000000000" pitchFamily="2" charset="0"/>
                <a:cs typeface="NikoshBAN" panose="02000000000000000000" pitchFamily="2" charset="0"/>
              </a:rPr>
              <a:t>্কে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জান</a:t>
            </a:r>
            <a:r>
              <a:rPr lang="as-IN" sz="2400" dirty="0">
                <a:solidFill>
                  <a:schemeClr val="tx1"/>
                </a:solidFill>
                <a:latin typeface="NikoshBAN" panose="02000000000000000000" pitchFamily="2" charset="0"/>
                <a:cs typeface="NikoshBAN" panose="02000000000000000000" pitchFamily="2" charset="0"/>
              </a:rPr>
              <a:t>ত</a:t>
            </a:r>
            <a:r>
              <a:rPr lang="en-US" sz="2400" dirty="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প</a:t>
            </a:r>
            <a:r>
              <a:rPr lang="en-US" sz="2400" dirty="0">
                <a:solidFill>
                  <a:schemeClr val="tx1"/>
                </a:solidFill>
                <a:latin typeface="NikoshBAN" panose="02000000000000000000" pitchFamily="2" charset="0"/>
                <a:cs typeface="NikoshBAN" panose="02000000000000000000" pitchFamily="2" charset="0"/>
              </a:rPr>
              <a:t>া</a:t>
            </a:r>
            <a:r>
              <a:rPr lang="as-IN" sz="2400" dirty="0">
                <a:solidFill>
                  <a:schemeClr val="tx1"/>
                </a:solidFill>
                <a:latin typeface="NikoshBAN" panose="02000000000000000000" pitchFamily="2" charset="0"/>
                <a:cs typeface="NikoshBAN" panose="02000000000000000000" pitchFamily="2" charset="0"/>
              </a:rPr>
              <a:t>র</a:t>
            </a:r>
            <a:r>
              <a:rPr lang="en-US" sz="2400" dirty="0">
                <a:solidFill>
                  <a:schemeClr val="tx1"/>
                </a:solidFill>
                <a:latin typeface="NikoshBAN" panose="02000000000000000000" pitchFamily="2" charset="0"/>
                <a:cs typeface="NikoshBAN" panose="02000000000000000000" pitchFamily="2" charset="0"/>
              </a:rPr>
              <a:t>ব</a:t>
            </a:r>
            <a:r>
              <a:rPr lang="as-IN" sz="2400" dirty="0">
                <a:solidFill>
                  <a:schemeClr val="tx1"/>
                </a:solidFill>
                <a:latin typeface="NikoshBAN" panose="02000000000000000000" pitchFamily="2" charset="0"/>
                <a:cs typeface="NikoshBAN" panose="02000000000000000000" pitchFamily="2" charset="0"/>
              </a:rPr>
              <a:t>ে</a:t>
            </a:r>
            <a:r>
              <a:rPr lang="en-US" sz="2400" dirty="0">
                <a:solidFill>
                  <a:schemeClr val="tx1"/>
                </a:solidFill>
                <a:latin typeface="NikoshBAN" panose="02000000000000000000" pitchFamily="2" charset="0"/>
                <a:cs typeface="NikoshBAN" panose="02000000000000000000" pitchFamily="2" charset="0"/>
              </a:rPr>
              <a:t>।</a:t>
            </a:r>
          </a:p>
          <a:p>
            <a:pPr algn="ctr"/>
            <a:r>
              <a:rPr lang="as-IN" sz="2400" dirty="0">
                <a:solidFill>
                  <a:schemeClr val="tx1"/>
                </a:solidFill>
                <a:latin typeface="NikoshBAN" panose="02000000000000000000" pitchFamily="2" charset="0"/>
                <a:cs typeface="NikoshBAN" panose="02000000000000000000" pitchFamily="2" charset="0"/>
              </a:rPr>
              <a:t>২</a:t>
            </a:r>
            <a:r>
              <a:rPr lang="en-US" sz="2400" dirty="0">
                <a:solidFill>
                  <a:schemeClr val="tx1"/>
                </a:solidFill>
                <a:latin typeface="NikoshBAN" panose="02000000000000000000" pitchFamily="2" charset="0"/>
                <a:cs typeface="NikoshBAN" panose="02000000000000000000" pitchFamily="2" charset="0"/>
              </a:rPr>
              <a:t>-</a:t>
            </a:r>
            <a:r>
              <a:rPr lang="en-US" sz="2400" dirty="0" err="1">
                <a:solidFill>
                  <a:schemeClr val="tx1"/>
                </a:solidFill>
                <a:latin typeface="NikoshBAN" panose="02000000000000000000" pitchFamily="2" charset="0"/>
                <a:cs typeface="NikoshBAN" panose="02000000000000000000" pitchFamily="2" charset="0"/>
              </a:rPr>
              <a:t>মুসা</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বিন</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নুসাইর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ছিলেন</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জানতে</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পারবে</a:t>
            </a:r>
            <a:r>
              <a:rPr lang="en-US" sz="2400" dirty="0">
                <a:solidFill>
                  <a:schemeClr val="tx1"/>
                </a:solidFill>
                <a:latin typeface="NikoshBAN" panose="02000000000000000000" pitchFamily="2" charset="0"/>
                <a:cs typeface="NikoshBAN" panose="02000000000000000000" pitchFamily="2" charset="0"/>
              </a:rPr>
              <a:t>।</a:t>
            </a:r>
          </a:p>
          <a:p>
            <a:pPr algn="ctr"/>
            <a:r>
              <a:rPr lang="en-US" sz="2400" dirty="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৩</a:t>
            </a:r>
            <a:r>
              <a:rPr lang="en-US" sz="2400" dirty="0">
                <a:solidFill>
                  <a:schemeClr val="tx1"/>
                </a:solidFill>
                <a:latin typeface="NikoshBAN" panose="02000000000000000000" pitchFamily="2" charset="0"/>
                <a:cs typeface="NikoshBAN" panose="02000000000000000000" pitchFamily="2" charset="0"/>
              </a:rPr>
              <a:t>-</a:t>
            </a:r>
            <a:r>
              <a:rPr lang="en-US" sz="2400" dirty="0" err="1">
                <a:solidFill>
                  <a:schemeClr val="tx1"/>
                </a:solidFill>
                <a:latin typeface="NikoshBAN" panose="02000000000000000000" pitchFamily="2" charset="0"/>
                <a:cs typeface="NikoshBAN" panose="02000000000000000000" pitchFamily="2" charset="0"/>
              </a:rPr>
              <a:t>অত্যাচারী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রাজা</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রডারিক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সম্পর্কে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জান</a:t>
            </a:r>
            <a:r>
              <a:rPr lang="as-IN" sz="2400" dirty="0">
                <a:solidFill>
                  <a:schemeClr val="tx1"/>
                </a:solidFill>
                <a:latin typeface="NikoshBAN" panose="02000000000000000000" pitchFamily="2" charset="0"/>
                <a:cs typeface="NikoshBAN" panose="02000000000000000000" pitchFamily="2" charset="0"/>
              </a:rPr>
              <a:t>ত</a:t>
            </a:r>
            <a:r>
              <a:rPr lang="en-US" sz="2400" dirty="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প</a:t>
            </a:r>
            <a:r>
              <a:rPr lang="en-US" sz="2400" dirty="0">
                <a:solidFill>
                  <a:schemeClr val="tx1"/>
                </a:solidFill>
                <a:latin typeface="NikoshBAN" panose="02000000000000000000" pitchFamily="2" charset="0"/>
                <a:cs typeface="NikoshBAN" panose="02000000000000000000" pitchFamily="2" charset="0"/>
              </a:rPr>
              <a:t>া</a:t>
            </a:r>
            <a:r>
              <a:rPr lang="as-IN" sz="2400" dirty="0">
                <a:solidFill>
                  <a:schemeClr val="tx1"/>
                </a:solidFill>
                <a:latin typeface="NikoshBAN" panose="02000000000000000000" pitchFamily="2" charset="0"/>
                <a:cs typeface="NikoshBAN" panose="02000000000000000000" pitchFamily="2" charset="0"/>
              </a:rPr>
              <a:t>র</a:t>
            </a:r>
            <a:r>
              <a:rPr lang="en-US" sz="2400" dirty="0">
                <a:solidFill>
                  <a:schemeClr val="tx1"/>
                </a:solidFill>
                <a:latin typeface="NikoshBAN" panose="02000000000000000000" pitchFamily="2" charset="0"/>
                <a:cs typeface="NikoshBAN" panose="02000000000000000000" pitchFamily="2" charset="0"/>
              </a:rPr>
              <a:t>ব</a:t>
            </a:r>
            <a:r>
              <a:rPr lang="as-IN" sz="2400" dirty="0">
                <a:solidFill>
                  <a:schemeClr val="tx1"/>
                </a:solidFill>
                <a:latin typeface="NikoshBAN" panose="02000000000000000000" pitchFamily="2" charset="0"/>
                <a:cs typeface="NikoshBAN" panose="02000000000000000000" pitchFamily="2" charset="0"/>
              </a:rPr>
              <a:t>ে</a:t>
            </a:r>
            <a:endParaRPr lang="en-US" sz="2400" dirty="0">
              <a:solidFill>
                <a:schemeClr val="tx1"/>
              </a:solidFill>
              <a:latin typeface="NikoshBAN" panose="02000000000000000000" pitchFamily="2" charset="0"/>
              <a:cs typeface="NikoshBAN" panose="02000000000000000000" pitchFamily="2" charset="0"/>
            </a:endParaRPr>
          </a:p>
          <a:p>
            <a:pPr algn="ctr"/>
            <a:r>
              <a:rPr lang="as-IN" sz="2400" dirty="0">
                <a:solidFill>
                  <a:schemeClr val="tx1"/>
                </a:solidFill>
                <a:latin typeface="NikoshBAN" panose="02000000000000000000" pitchFamily="2" charset="0"/>
                <a:cs typeface="NikoshBAN" panose="02000000000000000000" pitchFamily="2" charset="0"/>
              </a:rPr>
              <a:t>৪</a:t>
            </a:r>
            <a:r>
              <a:rPr lang="en-US" sz="2400" dirty="0">
                <a:solidFill>
                  <a:schemeClr val="tx1"/>
                </a:solidFill>
                <a:latin typeface="NikoshBAN" panose="02000000000000000000" pitchFamily="2" charset="0"/>
                <a:cs typeface="NikoshBAN" panose="02000000000000000000" pitchFamily="2" charset="0"/>
              </a:rPr>
              <a:t>-</a:t>
            </a:r>
            <a:r>
              <a:rPr lang="en-US" sz="2400" dirty="0" err="1">
                <a:solidFill>
                  <a:schemeClr val="tx1"/>
                </a:solidFill>
                <a:latin typeface="NikoshBAN" panose="02000000000000000000" pitchFamily="2" charset="0"/>
                <a:cs typeface="NikoshBAN" panose="02000000000000000000" pitchFamily="2" charset="0"/>
              </a:rPr>
              <a:t>কাউন্ট</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জুলিয়ান</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ছিলেন</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জানতে</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পারবে</a:t>
            </a:r>
            <a:endParaRPr lang="en-US" sz="2400" dirty="0">
              <a:solidFill>
                <a:schemeClr val="tx1"/>
              </a:solidFill>
              <a:latin typeface="NikoshBAN" panose="02000000000000000000" pitchFamily="2" charset="0"/>
              <a:cs typeface="NikoshBAN" panose="02000000000000000000" pitchFamily="2" charset="0"/>
            </a:endParaRPr>
          </a:p>
          <a:p>
            <a:pPr algn="ctr"/>
            <a:r>
              <a:rPr lang="en-US" sz="2400" dirty="0">
                <a:solidFill>
                  <a:schemeClr val="tx1"/>
                </a:solidFill>
                <a:latin typeface="NikoshBAN" panose="02000000000000000000" pitchFamily="2" charset="0"/>
                <a:cs typeface="NikoshBAN" panose="02000000000000000000" pitchFamily="2" charset="0"/>
              </a:rPr>
              <a:t>৫-</a:t>
            </a:r>
            <a:r>
              <a:rPr lang="as-IN" sz="2400" dirty="0">
                <a:solidFill>
                  <a:schemeClr val="tx1"/>
                </a:solidFill>
                <a:latin typeface="NikoshBAN" panose="02000000000000000000" pitchFamily="2" charset="0"/>
                <a:cs typeface="NikoshBAN" panose="02000000000000000000" pitchFamily="2" charset="0"/>
              </a:rPr>
              <a:t>স</a:t>
            </a:r>
            <a:r>
              <a:rPr lang="en-US" sz="2400" dirty="0">
                <a:solidFill>
                  <a:schemeClr val="tx1"/>
                </a:solidFill>
                <a:latin typeface="NikoshBAN" panose="02000000000000000000" pitchFamily="2" charset="0"/>
                <a:cs typeface="NikoshBAN" panose="02000000000000000000" pitchFamily="2" charset="0"/>
              </a:rPr>
              <a:t>্</a:t>
            </a:r>
            <a:r>
              <a:rPr lang="as-IN" sz="2400" dirty="0">
                <a:solidFill>
                  <a:schemeClr val="tx1"/>
                </a:solidFill>
                <a:latin typeface="NikoshBAN" panose="02000000000000000000" pitchFamily="2" charset="0"/>
                <a:cs typeface="NikoshBAN" panose="02000000000000000000" pitchFamily="2" charset="0"/>
              </a:rPr>
              <a:t>প</a:t>
            </a:r>
            <a:r>
              <a:rPr lang="en-US" sz="2400" dirty="0">
                <a:solidFill>
                  <a:schemeClr val="tx1"/>
                </a:solidFill>
                <a:latin typeface="NikoshBAN" panose="02000000000000000000" pitchFamily="2" charset="0"/>
                <a:cs typeface="NikoshBAN" panose="02000000000000000000" pitchFamily="2" charset="0"/>
              </a:rPr>
              <a:t>ে</a:t>
            </a:r>
            <a:r>
              <a:rPr lang="as-IN" sz="2400" dirty="0">
                <a:solidFill>
                  <a:schemeClr val="tx1"/>
                </a:solidFill>
                <a:latin typeface="NikoshBAN" panose="02000000000000000000" pitchFamily="2" charset="0"/>
                <a:cs typeface="NikoshBAN" panose="02000000000000000000" pitchFamily="2" charset="0"/>
              </a:rPr>
              <a:t>ন</a:t>
            </a:r>
            <a:r>
              <a:rPr lang="en-US" sz="2400" dirty="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ব</a:t>
            </a:r>
            <a:r>
              <a:rPr lang="en-US" sz="2400" dirty="0">
                <a:solidFill>
                  <a:schemeClr val="tx1"/>
                </a:solidFill>
                <a:latin typeface="NikoshBAN" panose="02000000000000000000" pitchFamily="2" charset="0"/>
                <a:cs typeface="NikoshBAN" panose="02000000000000000000" pitchFamily="2" charset="0"/>
              </a:rPr>
              <a:t>ি</a:t>
            </a:r>
            <a:r>
              <a:rPr lang="as-IN" sz="2400" dirty="0">
                <a:solidFill>
                  <a:schemeClr val="tx1"/>
                </a:solidFill>
                <a:latin typeface="NikoshBAN" panose="02000000000000000000" pitchFamily="2" charset="0"/>
                <a:cs typeface="NikoshBAN" panose="02000000000000000000" pitchFamily="2" charset="0"/>
              </a:rPr>
              <a:t>জ</a:t>
            </a:r>
            <a:r>
              <a:rPr lang="en-US" sz="2400" dirty="0">
                <a:solidFill>
                  <a:schemeClr val="tx1"/>
                </a:solidFill>
                <a:latin typeface="NikoshBAN" panose="02000000000000000000" pitchFamily="2" charset="0"/>
                <a:cs typeface="NikoshBAN" panose="02000000000000000000" pitchFamily="2" charset="0"/>
              </a:rPr>
              <a:t>য়</a:t>
            </a:r>
            <a:r>
              <a:rPr lang="as-IN" sz="2400" dirty="0">
                <a:solidFill>
                  <a:schemeClr val="tx1"/>
                </a:solidFill>
                <a:latin typeface="NikoshBAN" panose="02000000000000000000" pitchFamily="2" charset="0"/>
                <a:cs typeface="NikoshBAN" panose="02000000000000000000" pitchFamily="2" charset="0"/>
              </a:rPr>
              <a:t>ী</a:t>
            </a:r>
            <a:r>
              <a:rPr lang="en-US" sz="2400" dirty="0">
                <a:solidFill>
                  <a:schemeClr val="tx1"/>
                </a:solidFill>
                <a:latin typeface="NikoshBAN" panose="02000000000000000000" pitchFamily="2" charset="0"/>
                <a:cs typeface="NikoshBAN" panose="02000000000000000000" pitchFamily="2" charset="0"/>
              </a:rPr>
              <a:t> ত</a:t>
            </a:r>
            <a:r>
              <a:rPr lang="as-IN" sz="2400" dirty="0">
                <a:solidFill>
                  <a:schemeClr val="tx1"/>
                </a:solidFill>
                <a:latin typeface="NikoshBAN" panose="02000000000000000000" pitchFamily="2" charset="0"/>
                <a:cs typeface="NikoshBAN" panose="02000000000000000000" pitchFamily="2" charset="0"/>
              </a:rPr>
              <a:t>র</a:t>
            </a:r>
            <a:r>
              <a:rPr lang="en-US" sz="2400" dirty="0">
                <a:solidFill>
                  <a:schemeClr val="tx1"/>
                </a:solidFill>
                <a:latin typeface="NikoshBAN" panose="02000000000000000000" pitchFamily="2" charset="0"/>
                <a:cs typeface="NikoshBAN" panose="02000000000000000000" pitchFamily="2" charset="0"/>
              </a:rPr>
              <a:t>ু</a:t>
            </a:r>
            <a:r>
              <a:rPr lang="as-IN" sz="2400" dirty="0">
                <a:solidFill>
                  <a:schemeClr val="tx1"/>
                </a:solidFill>
                <a:latin typeface="NikoshBAN" panose="02000000000000000000" pitchFamily="2" charset="0"/>
                <a:cs typeface="NikoshBAN" panose="02000000000000000000" pitchFamily="2" charset="0"/>
              </a:rPr>
              <a:t>ণ</a:t>
            </a:r>
            <a:r>
              <a:rPr lang="en-US" sz="2400" dirty="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ব</a:t>
            </a:r>
            <a:r>
              <a:rPr lang="en-US" sz="2400" dirty="0">
                <a:solidFill>
                  <a:schemeClr val="tx1"/>
                </a:solidFill>
                <a:latin typeface="NikoshBAN" panose="02000000000000000000" pitchFamily="2" charset="0"/>
                <a:cs typeface="NikoshBAN" panose="02000000000000000000" pitchFamily="2" charset="0"/>
              </a:rPr>
              <a:t>ী</a:t>
            </a:r>
            <a:r>
              <a:rPr lang="as-IN" sz="2400" dirty="0">
                <a:solidFill>
                  <a:schemeClr val="tx1"/>
                </a:solidFill>
                <a:latin typeface="NikoshBAN" panose="02000000000000000000" pitchFamily="2" charset="0"/>
                <a:cs typeface="NikoshBAN" panose="02000000000000000000" pitchFamily="2" charset="0"/>
              </a:rPr>
              <a:t>র</a:t>
            </a:r>
            <a:r>
              <a:rPr lang="en-US" sz="2400" dirty="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স</a:t>
            </a:r>
            <a:r>
              <a:rPr lang="en-US" sz="2400" dirty="0">
                <a:solidFill>
                  <a:schemeClr val="tx1"/>
                </a:solidFill>
                <a:latin typeface="NikoshBAN" panose="02000000000000000000" pitchFamily="2" charset="0"/>
                <a:cs typeface="NikoshBAN" panose="02000000000000000000" pitchFamily="2" charset="0"/>
              </a:rPr>
              <a:t>ে</a:t>
            </a:r>
            <a:r>
              <a:rPr lang="as-IN" sz="2400" dirty="0">
                <a:solidFill>
                  <a:schemeClr val="tx1"/>
                </a:solidFill>
                <a:latin typeface="NikoshBAN" panose="02000000000000000000" pitchFamily="2" charset="0"/>
                <a:cs typeface="NikoshBAN" panose="02000000000000000000" pitchFamily="2" charset="0"/>
              </a:rPr>
              <a:t>ন</a:t>
            </a:r>
            <a:r>
              <a:rPr lang="en-US" sz="2400" dirty="0" err="1">
                <a:solidFill>
                  <a:schemeClr val="tx1"/>
                </a:solidFill>
                <a:latin typeface="NikoshBAN" panose="02000000000000000000" pitchFamily="2" charset="0"/>
                <a:cs typeface="NikoshBAN" panose="02000000000000000000" pitchFamily="2" charset="0"/>
              </a:rPr>
              <a:t>পতি</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তারিক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বিন</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জিয়াদ</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সম্পর্কে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জানতে</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পারবে</a:t>
            </a:r>
            <a:r>
              <a:rPr lang="en-US" sz="2400" dirty="0">
                <a:solidFill>
                  <a:schemeClr val="tx1"/>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76725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2A7D-C5E1-434B-B15E-52EAA23B786B}"/>
              </a:ext>
            </a:extLst>
          </p:cNvPr>
          <p:cNvSpPr>
            <a:spLocks noGrp="1"/>
          </p:cNvSpPr>
          <p:nvPr>
            <p:ph type="title"/>
          </p:nvPr>
        </p:nvSpPr>
        <p:spPr>
          <a:xfrm>
            <a:off x="126609" y="126609"/>
            <a:ext cx="11929403" cy="6611816"/>
          </a:xfrm>
          <a:solidFill>
            <a:srgbClr val="00B050"/>
          </a:solidFill>
        </p:spPr>
        <p:txBody>
          <a:bodyPr>
            <a:normAutofit/>
          </a:bodyPr>
          <a:lstStyle/>
          <a:p>
            <a:r>
              <a:rPr lang="en-US" dirty="0">
                <a:latin typeface="NikoshBAN" panose="02000000000000000000" pitchFamily="2" charset="0"/>
                <a:cs typeface="NikoshBAN" panose="02000000000000000000" pitchFamily="2" charset="0"/>
              </a:rPr>
              <a:t>র</a:t>
            </a:r>
            <a:r>
              <a:rPr lang="as-IN"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জ</a:t>
            </a:r>
            <a:r>
              <a:rPr lang="as-IN" dirty="0">
                <a:latin typeface="NikoshBAN" panose="02000000000000000000" pitchFamily="2" charset="0"/>
                <a:cs typeface="NikoshBAN" panose="02000000000000000000" pitchFamily="2" charset="0"/>
              </a:rPr>
              <a:t>ন</a:t>
            </a:r>
            <a:r>
              <a:rPr lang="en-US" dirty="0" err="1">
                <a:latin typeface="NikoshBAN" panose="02000000000000000000" pitchFamily="2" charset="0"/>
                <a:cs typeface="NikoshBAN" panose="02000000000000000000" pitchFamily="2" charset="0"/>
              </a:rPr>
              <a:t>ৈতিক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অবস্থা</a:t>
            </a:r>
            <a:r>
              <a:rPr lang="en-US"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err="1">
                <a:latin typeface="NikoshBAN" panose="02000000000000000000" pitchFamily="2" charset="0"/>
                <a:cs typeface="NikoshBAN" panose="02000000000000000000" pitchFamily="2" charset="0"/>
              </a:rPr>
              <a:t>্ষুদ্র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ভ</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 </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স্পেনের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গথিকব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শ</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 </a:t>
            </a:r>
            <a:r>
              <a:rPr lang="en-US" sz="3200" dirty="0" err="1">
                <a:latin typeface="NikoshBAN" panose="02000000000000000000" pitchFamily="2" charset="0"/>
                <a:cs typeface="NikoshBAN" panose="02000000000000000000" pitchFamily="2" charset="0"/>
              </a:rPr>
              <a:t>খ্রিষ</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ন </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ড</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 </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য</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err="1">
                <a:latin typeface="NikoshBAN" panose="02000000000000000000" pitchFamily="2" charset="0"/>
                <a:cs typeface="NikoshBAN" panose="02000000000000000000" pitchFamily="2" charset="0"/>
              </a:rPr>
              <a:t>ুর্ন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পরায়ণ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শাসক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রডারিকের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কুশাসনে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জনগ</a:t>
            </a:r>
            <a:r>
              <a:rPr lang="as-IN" sz="3200" dirty="0">
                <a:latin typeface="NikoshBAN" panose="02000000000000000000" pitchFamily="2" charset="0"/>
                <a:cs typeface="NikoshBAN" panose="02000000000000000000" pitchFamily="2" charset="0"/>
              </a:rPr>
              <a:t>ণ</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মুসলিম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আফ্রিকায়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আশ্র</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গ</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নকর্তাগণ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থ</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দ-ক</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হ</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য়। </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্থায়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মুসলিম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সেনাপতি</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শাস</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err="1">
                <a:latin typeface="NikoshBAN" panose="02000000000000000000" pitchFamily="2" charset="0"/>
                <a:cs typeface="NikoshBAN" panose="02000000000000000000" pitchFamily="2" charset="0"/>
              </a:rPr>
              <a:t>্জাতিত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খ্রি</a:t>
            </a:r>
            <a:r>
              <a:rPr lang="as-IN" sz="3200" dirty="0">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ট</a:t>
            </a:r>
            <a:r>
              <a:rPr lang="en-US" sz="3200" dirty="0" err="1">
                <a:latin typeface="NikoshBAN" panose="02000000000000000000" pitchFamily="2" charset="0"/>
                <a:cs typeface="NikoshBAN" panose="02000000000000000000" pitchFamily="2" charset="0"/>
              </a:rPr>
              <a:t>ানগ</a:t>
            </a:r>
            <a:r>
              <a:rPr lang="as-IN" sz="3200" dirty="0">
                <a:latin typeface="NikoshBAN" panose="02000000000000000000" pitchFamily="2" charset="0"/>
                <a:cs typeface="NikoshBAN" panose="02000000000000000000" pitchFamily="2" charset="0"/>
              </a:rPr>
              <a:t>ণ</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আ</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ণ</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য </a:t>
            </a:r>
            <a:r>
              <a:rPr lang="as-IN" sz="3200" dirty="0">
                <a:latin typeface="NikoshBAN" panose="02000000000000000000" pitchFamily="2" charset="0"/>
                <a:cs typeface="NikoshBAN" panose="02000000000000000000" pitchFamily="2" charset="0"/>
              </a:rPr>
              <a:t>আ</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ণ </a:t>
            </a:r>
            <a:r>
              <a:rPr lang="en-US" sz="3200" dirty="0" err="1">
                <a:latin typeface="NikoshBAN" panose="02000000000000000000" pitchFamily="2" charset="0"/>
                <a:cs typeface="NikoshBAN" panose="02000000000000000000" pitchFamily="2" charset="0"/>
              </a:rPr>
              <a:t>জানান</a:t>
            </a:r>
            <a:r>
              <a:rPr lang="en-US" sz="3200" dirty="0">
                <a:latin typeface="NikoshBAN" panose="02000000000000000000" pitchFamily="2" charset="0"/>
                <a:cs typeface="NikoshBAN" panose="02000000000000000000" pitchFamily="2" charset="0"/>
              </a:rPr>
              <a:t>। </a:t>
            </a:r>
            <a:br>
              <a:rPr lang="en-US" sz="3200" dirty="0">
                <a:latin typeface="NikoshBAN" panose="02000000000000000000" pitchFamily="2" charset="0"/>
                <a:cs typeface="NikoshBAN" panose="02000000000000000000" pitchFamily="2" charset="0"/>
              </a:rPr>
            </a:br>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en-US" dirty="0" err="1">
                <a:latin typeface="NikoshBAN" panose="02000000000000000000" pitchFamily="2" charset="0"/>
                <a:cs typeface="NikoshBAN" panose="02000000000000000000" pitchFamily="2" charset="0"/>
              </a:rPr>
              <a:t>সামাজিক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অবস্</a:t>
            </a:r>
            <a:r>
              <a:rPr lang="as-IN" dirty="0">
                <a:latin typeface="NikoshBAN" panose="02000000000000000000" pitchFamily="2" charset="0"/>
                <a:cs typeface="NikoshBAN" panose="02000000000000000000" pitchFamily="2" charset="0"/>
              </a:rPr>
              <a:t>থ</a:t>
            </a:r>
            <a:r>
              <a:rPr lang="en-US"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ম</a:t>
            </a:r>
            <a:r>
              <a:rPr lang="en-US" sz="3200" dirty="0" err="1">
                <a:latin typeface="NikoshBAN" panose="02000000000000000000" pitchFamily="2" charset="0"/>
                <a:cs typeface="NikoshBAN" panose="02000000000000000000" pitchFamily="2" charset="0"/>
              </a:rPr>
              <a:t>াজিক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অবস্থা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শোচনীয়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জ</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err="1">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ক-</a:t>
            </a:r>
            <a:r>
              <a:rPr lang="en-US" sz="3200" dirty="0" err="1">
                <a:latin typeface="NikoshBAN" panose="02000000000000000000" pitchFamily="2" charset="0"/>
                <a:cs typeface="NikoshBAN" panose="02000000000000000000" pitchFamily="2" charset="0"/>
              </a:rPr>
              <a:t>অভিজাত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সম্প্রদায়</a:t>
            </a:r>
            <a:r>
              <a:rPr lang="en-US" sz="3200" dirty="0">
                <a:latin typeface="NikoshBAN" panose="02000000000000000000" pitchFamily="2" charset="0"/>
                <a:cs typeface="NikoshBAN" panose="02000000000000000000" pitchFamily="2" charset="0"/>
              </a:rPr>
              <a:t> খ-</a:t>
            </a:r>
            <a:r>
              <a:rPr lang="as-IN" sz="3200" dirty="0">
                <a:latin typeface="NikoshBAN" panose="02000000000000000000" pitchFamily="2" charset="0"/>
                <a:cs typeface="NikoshBAN" panose="02000000000000000000" pitchFamily="2" charset="0"/>
              </a:rPr>
              <a:t>ম</a:t>
            </a:r>
            <a:r>
              <a:rPr lang="en-US" sz="3200" dirty="0" err="1">
                <a:latin typeface="NikoshBAN" panose="02000000000000000000" pitchFamily="2" charset="0"/>
                <a:cs typeface="NikoshBAN" panose="02000000000000000000" pitchFamily="2" charset="0"/>
              </a:rPr>
              <a:t>ধ্যবিত্ত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সম্প্রদায়</a:t>
            </a:r>
            <a:r>
              <a:rPr lang="en-US" sz="3200" dirty="0">
                <a:latin typeface="NikoshBAN" panose="02000000000000000000" pitchFamily="2" charset="0"/>
                <a:cs typeface="NikoshBAN" panose="02000000000000000000" pitchFamily="2" charset="0"/>
              </a:rPr>
              <a:t> গ-</a:t>
            </a:r>
            <a:r>
              <a:rPr lang="en-US" sz="3200" dirty="0" err="1">
                <a:latin typeface="NikoshBAN" panose="02000000000000000000" pitchFamily="2" charset="0"/>
                <a:cs typeface="NikoshBAN" panose="02000000000000000000" pitchFamily="2" charset="0"/>
              </a:rPr>
              <a:t>নিম্নবিত্ত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অভিজাত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সম্প্রদায়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বিলাস</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থানীয়।নিম্ন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ষ</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ও</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err="1">
                <a:latin typeface="NikoshBAN" panose="02000000000000000000" pitchFamily="2" charset="0"/>
                <a:cs typeface="NikoshBAN" panose="02000000000000000000" pitchFamily="2" charset="0"/>
              </a:rPr>
              <a:t>ৃতদাস,তাদের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ভাগ্য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অভিজাত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ঐতিহাসিক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ভূমিদাস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হ</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a:t>
            </a:r>
            <a:r>
              <a:rPr lang="en-US" sz="3200" dirty="0" err="1">
                <a:latin typeface="NikoshBAN" panose="02000000000000000000" pitchFamily="2" charset="0"/>
                <a:cs typeface="NikoshBAN" panose="02000000000000000000" pitchFamily="2" charset="0"/>
              </a:rPr>
              <a:t>ৃত্যুর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প</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র্যন্ত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স্বাধীন</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ভ</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সূর্যালোক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আশা</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ক </a:t>
            </a:r>
            <a:r>
              <a:rPr lang="as-IN" sz="3200" dirty="0">
                <a:latin typeface="NikoshBAN" panose="02000000000000000000" pitchFamily="2" charset="0"/>
                <a:cs typeface="NikoshBAN" panose="02000000000000000000" pitchFamily="2" charset="0"/>
              </a:rPr>
              <a:t>ক</a:t>
            </a:r>
            <a:r>
              <a:rPr lang="en-US" sz="3200" dirty="0" err="1">
                <a:latin typeface="NikoshBAN" panose="02000000000000000000" pitchFamily="2" charset="0"/>
                <a:cs typeface="NikoshBAN" panose="02000000000000000000" pitchFamily="2" charset="0"/>
              </a:rPr>
              <a:t>থায়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জ</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a:t>
            </a:r>
            <a:r>
              <a:rPr lang="en-US" sz="3200" dirty="0" err="1">
                <a:latin typeface="NikoshBAN" panose="02000000000000000000" pitchFamily="2" charset="0"/>
                <a:cs typeface="NikoshBAN" panose="02000000000000000000" pitchFamily="2" charset="0"/>
              </a:rPr>
              <a:t>খন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অসাম্য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অনাচার</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অত্যাচার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পরিপূর্ণ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বিদ্যমান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অর</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থলোভী,বিলাসী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হৃদ</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হ</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ন </a:t>
            </a:r>
            <a:r>
              <a:rPr lang="as-IN" sz="3200" dirty="0">
                <a:latin typeface="NikoshBAN" panose="02000000000000000000" pitchFamily="2" charset="0"/>
                <a:cs typeface="NikoshBAN" panose="02000000000000000000" pitchFamily="2" charset="0"/>
              </a:rPr>
              <a:t>ভ</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a:t>
            </a:r>
            <a:r>
              <a:rPr lang="en-US" sz="3200" dirty="0" err="1">
                <a:latin typeface="NikoshBAN" panose="02000000000000000000" pitchFamily="2" charset="0"/>
                <a:cs typeface="NikoshBAN" panose="02000000000000000000" pitchFamily="2" charset="0"/>
              </a:rPr>
              <a:t>োষণ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করছিল</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1477425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1798</Words>
  <Application>Microsoft Office PowerPoint</Application>
  <PresentationFormat>Widescreen</PresentationFormat>
  <Paragraphs>55</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NikoshBAN</vt:lpstr>
      <vt:lpstr>Office Theme</vt:lpstr>
      <vt:lpstr>PowerPoint Presentation</vt:lpstr>
      <vt:lpstr>শুভেচ্ছা                                          অভিনন্দন </vt:lpstr>
      <vt:lpstr>PowerPoint Presentation</vt:lpstr>
      <vt:lpstr>PowerPoint Presentation</vt:lpstr>
      <vt:lpstr>শিক্ষক পরিচিতি </vt:lpstr>
      <vt:lpstr>বিষয় পরিচিতি </vt:lpstr>
      <vt:lpstr>খলিফা ওয়ালিদের শাসনামলে আরবদের স্পেন বিজয়।  </vt:lpstr>
      <vt:lpstr>শিখন ফল </vt:lpstr>
      <vt:lpstr>রাজনৈতিক অবস্থা- সমগ্র স্পেন কতিপয় ক্ষুদ্র ক্ষুদ্র রাজ্যে বিভক্ত ছিল। সে সময় স্পেনের রাজা চিল গথিকবংশীয় খ্রিষ্টান রাজা রডারিক। তিনি অত্যন্ত দুর্নীতিপরায়ণ শাসক ছিলেন। রডারিকের কুশাসনে জনগণ অতিষ্ট হয়ে মুসলিম আফ্রিকায় আশ্রয় নেয়। রাজ্যগুলোর শাসনকর্তাগণ একে অন্যের সাথে সবসময় দন্দ-কলহে লিপ্ত হয়। এ অবস্থায় মুসলিম সেনাপতি ও শাসক মুসাকে নির্জাতিত খ্রিষ্টানগণ স্পেন আক্রমণের জন্য আমন্ত্রণ জানান।   সামাজিক অবস্থা-স্পেনের সামাজিক অবস্থা শোচনীয় ছিল। সমাজে তিন শ্রেনীর লোক বাস করত ক-অভিজাত সম্প্রদায় খ-মধ্যবিত্ত সম্প্রদায় গ-নিম্নবিত্ত শ্রেনী। অভিজাত সম্প্রদায় ছিল বিলাসপ্রিয় এবং তারা ছিল সমাজের নেতৃস্থানীয়।নিম্ন শ্রেনী ছিল কৃষক ও কৃতদাস,তাদের ভাগ্য অভিজাত শ্রেনীর হাতে ছিল। ঐতিহাসিক আমীর আলী বলেন, “ভূমিদাস হোক বা কৃতদাস হোক মৃত্যুর পূর্ব পুর্যন্ত তাদের স্বাধীনতা লাভ বা মুক্ত সূর্যালোক ভোগ করার কোন আশা ছিল না।” এক কথায় বলতে গেলে সমাজে তখন অসাম্য, অনাচার ও অত্যাচার পরিপূর্ণ মাত্রায় বিদ্যমান। মূলত অর্থলোভী,বিলাসী হৃদয়হীন ভূস্বামীরা সমগ্র স্পেন শোষণ করছিল।  </vt:lpstr>
      <vt:lpstr>অর্থনৈতিক অবস্থা-সমগ্র স্পেনের অর্থনৈতিক অবস্থা ছিল হতাশাব্যঞ্জক। অভিজাত শ্রেনী ছাড়া সমগ্র জাতি ছিল আর্থিক বিপর্যায়ের চরম সীমায়। অতিরিক্ত করের বোঝা হতে মুক্তি লাভের জন্য তারা চেষ্টা করত।  ধর্মীয় অবস্থা- সমগ্র স্পেনে খ্রিষ্টান ও ইহুদি ধর্মের লোক বাস করত। তবে খ্রিষ্টানদের অত্যাচারে ইহুদিরা হয় খ্রিষ্টান ধর্ম গ্রহণ করে নিস্কৃতি পেত না হয় সেবা দাসের জীবনযাপন করত। তাদের জোরপূর্বক খ্রিষ্টান দাস-দাসীর সাথে বিবাহ দেয়া হত। ফলে সমগ্র স্পেনে ধর্মীয় কোন স্বাধীনতা ছিল না।  স্পেন আক্রমনের প্রত্যক্ষ কারণ-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 </vt:lpstr>
      <vt:lpstr>দলীয় কাজ </vt:lpstr>
      <vt:lpstr>PowerPoint Presentation</vt:lpstr>
      <vt:lpstr>PowerPoint Presentation</vt:lpstr>
      <vt:lpstr>মূল্যায়ন </vt:lpstr>
      <vt:lpstr>আমার সঙ্গে ক্লাসে থাকার জন্য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খলিফা ওয়ালিদের শাসনামলে আরবদের স্পেন বিজয়।  </dc:title>
  <dc:creator>JAKIR-MAGURA</dc:creator>
  <cp:lastModifiedBy>Zakir</cp:lastModifiedBy>
  <cp:revision>13</cp:revision>
  <dcterms:created xsi:type="dcterms:W3CDTF">2020-05-10T23:16:17Z</dcterms:created>
  <dcterms:modified xsi:type="dcterms:W3CDTF">2020-07-07T07:12:51Z</dcterms:modified>
</cp:coreProperties>
</file>