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2" r:id="rId3"/>
    <p:sldId id="279" r:id="rId4"/>
    <p:sldId id="280" r:id="rId5"/>
    <p:sldId id="260" r:id="rId6"/>
    <p:sldId id="261" r:id="rId7"/>
    <p:sldId id="281" r:id="rId8"/>
    <p:sldId id="256" r:id="rId9"/>
    <p:sldId id="257" r:id="rId10"/>
    <p:sldId id="258" r:id="rId11"/>
    <p:sldId id="259" r:id="rId12"/>
    <p:sldId id="263" r:id="rId13"/>
    <p:sldId id="277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8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F854-6B57-424C-B5B3-6DD2593D3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847EE-1A8B-4DD4-AEAF-12C97B2DB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86F6-053E-4A88-BF9F-DDA64749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A5F-E8AA-439B-8F18-2CDD41D3F5F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28218-4B29-4436-8996-3541D78F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B4925-D8C4-4DD0-9974-E19C7FA1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1410-8BD2-448D-8F2A-8ACBC92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4D40-9CFD-4095-9330-CE682D8C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7B55A-782A-4FEA-9969-8D9EB8B0A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04EB9-A9B8-4D05-A3D8-0552C53C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A5F-E8AA-439B-8F18-2CDD41D3F5F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896F1-170D-4125-91A6-1CBB3477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1EE47-8E28-4DFC-A5DF-4CE0E240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1410-8BD2-448D-8F2A-8ACBC92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78BB9-C922-48B8-B20B-0F76A59B9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7FAF4-DE54-4DF8-9930-7E7C60AD5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2ED61-027F-4A65-851A-3F4F1B70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A5F-E8AA-439B-8F18-2CDD41D3F5F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97F1-612D-47EF-BC58-9B9F9003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A497D-317F-43CA-8B75-DCF79001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1410-8BD2-448D-8F2A-8ACBC92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4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0D1F2-7794-4449-A283-DC91BBE0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67B8-E0AE-44EE-A41C-0C4AC519E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D4152-6582-41C0-9CDC-882CCBD9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A5F-E8AA-439B-8F18-2CDD41D3F5F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C5BE-CBD9-4F48-B64F-0FBEF060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06567-4278-4338-A072-26C6C5FD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1410-8BD2-448D-8F2A-8ACBC92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3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73EA-1B2F-473D-AB63-6B643AA2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CF883-24BF-4CED-AB19-AD1FE3DBB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BA978-148F-4756-B1FA-89AC88BC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A5F-E8AA-439B-8F18-2CDD41D3F5F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7E730-CABE-4644-84C2-4ECE4C32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AB303-40DA-42AB-A41A-9BC29E92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1410-8BD2-448D-8F2A-8ACBC92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F621-44A3-42BD-BD0F-FD3C5057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2539-BD8E-4DBF-AD78-F6817279D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D2E60-7589-4FA7-96D5-2B291AB21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40F3B-5893-402B-9BFF-297A1577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A5F-E8AA-439B-8F18-2CDD41D3F5F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43F9D-D873-4A4C-BF7A-0B77DD6E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A14D8-3BB6-4497-B318-D561562A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1410-8BD2-448D-8F2A-8ACBC92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3A93-CD11-4035-B9FC-268AA2A3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6476-0A2B-47C0-855D-9A9E7011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6116E-52DB-4652-96E1-53DC2E611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B5821-0799-4FE5-B174-BD5A81B8D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19CB1-A182-44D0-93EA-3A01D412F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947258-28CA-4C2F-AD72-C37396E9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A5F-E8AA-439B-8F18-2CDD41D3F5F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24439-180A-413A-A226-3C2E58E1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6336B-2EEC-491C-A03A-A920D2CC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1410-8BD2-448D-8F2A-8ACBC92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8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1B44-DE9D-4BAC-85D0-0AF5AFA6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D11BDA-1E91-4940-9B4A-C3A298CD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A5F-E8AA-439B-8F18-2CDD41D3F5F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A4023-95B9-487A-9D49-BA8F6BB6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61A39-0517-4EB3-B07A-D11EBF80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1410-8BD2-448D-8F2A-8ACBC92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0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9D868-134C-433E-A6B1-8686D6F6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A5F-E8AA-439B-8F18-2CDD41D3F5F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06C9B-84E2-4C8D-ADAB-8A652D9B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67C6A-7812-4AAD-8F99-1CF5BD6A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1410-8BD2-448D-8F2A-8ACBC92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8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9532-D535-4CF9-9667-297C91AF8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80BD7-961C-42F2-B83C-C17E09903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9669B-E366-49A9-BEDC-F96F3CB90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AF47D-E0E4-44B8-81A6-77D54590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A5F-E8AA-439B-8F18-2CDD41D3F5F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5F612-9553-4260-8E43-EE0D3E8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EBF49-26EA-4056-A973-987B6177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1410-8BD2-448D-8F2A-8ACBC92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8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961F-56AF-4A82-B576-E9653071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DB323-71CD-46FB-BC81-3F10EFF42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E4DB8-599A-4A1B-BA8F-8415F1BC9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54DF4-C36C-46FE-B83C-899B47E1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A5F-E8AA-439B-8F18-2CDD41D3F5F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980C5-B4A4-4769-A790-410C663B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2AE2D-5788-4BBC-8103-F62996F4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1410-8BD2-448D-8F2A-8ACBC92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9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557D58-B13A-42D1-B2FF-02990BBB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1A0AF-6DE8-43B4-9E0F-351221ABD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AF9AE-10D4-42D8-9616-04FF6A035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3FA5F-E8AA-439B-8F18-2CDD41D3F5F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2F30B-ABEE-4B40-8E69-B200C85FB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35A6-7A79-4915-A509-DB48DCEE5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C1410-8BD2-448D-8F2A-8ACBC92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50728-6D3B-462E-9A81-54AB7AFA6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78823"/>
            <a:ext cx="11586754" cy="6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A62DD1-5459-4DDF-9E29-B43045D8CF09}"/>
              </a:ext>
            </a:extLst>
          </p:cNvPr>
          <p:cNvSpPr/>
          <p:nvPr/>
        </p:nvSpPr>
        <p:spPr>
          <a:xfrm>
            <a:off x="112542" y="98474"/>
            <a:ext cx="11966916" cy="66680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্বাঞ্চাল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হাজ্জাজ-বিন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ইউসুপের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নকর্তা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ইয়াজিদ-বিন-মুহাল্লিবকে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পদচ্যুত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৭০৫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াইবাকে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ুনরাধিকার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তুখারিস্তানের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োখারা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৭১০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খাওয়ারিজমের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বশ্যতা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রখন্দ,শাশ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ফারগানা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সীমান্তে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্থগিত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803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9FDE3C-6FA0-468E-B68F-5304163DB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0451"/>
            <a:ext cx="5805713" cy="5530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0D19BB-69E7-408E-878D-0F77929AD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" y="110452"/>
            <a:ext cx="6024524" cy="553069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DDC010-57BB-4837-BD9A-59291FA30C2F}"/>
              </a:ext>
            </a:extLst>
          </p:cNvPr>
          <p:cNvSpPr/>
          <p:nvPr/>
        </p:nvSpPr>
        <p:spPr>
          <a:xfrm>
            <a:off x="71475" y="5641146"/>
            <a:ext cx="12054875" cy="1104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 -১৫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কুতায়বার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5331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8A5E9-E587-4CA0-9259-344BA400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9" y="222069"/>
            <a:ext cx="11717382" cy="175042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আল-ওয়ালিদের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3E37B-4506-44F5-8F45-5803C115A759}"/>
              </a:ext>
            </a:extLst>
          </p:cNvPr>
          <p:cNvSpPr/>
          <p:nvPr/>
        </p:nvSpPr>
        <p:spPr>
          <a:xfrm>
            <a:off x="222069" y="1972491"/>
            <a:ext cx="11717382" cy="48330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ওয়ালিদের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সিন্ধুতে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র্থন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ঐশ্বর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ম্পদশালী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লমাগণ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৩-রাজা </a:t>
            </a:r>
            <a:r>
              <a:rPr lang="en-US" sz="3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দাহিরের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অসহযোগিতা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বিন-ইউসুফ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ফেরতদানে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হাজ্জাজ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p,t,o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0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446" y="3104049"/>
            <a:ext cx="11743507" cy="34163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লুন্ঠন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আল-ওয়ালিদ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হাজ্জাজ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ইউসুফের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ৌকন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জলদস্যু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হাজ্জাজ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ক্ষতিপূরণ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জলদস্যুদের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দাহিরের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ধত্যপূর্ণ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446" y="281578"/>
            <a:ext cx="11743507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৩-রাজা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দাহিরের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অসহযোগিতা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ায্য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ছিলেন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মুসলিম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বিন-ইউসুফ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ফেরতদানে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হাজ্জাজ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1562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EA6D78-33B1-4C52-BA8F-CB508FB52380}"/>
              </a:ext>
            </a:extLst>
          </p:cNvPr>
          <p:cNvSpPr/>
          <p:nvPr/>
        </p:nvSpPr>
        <p:spPr>
          <a:xfrm>
            <a:off x="134911" y="119921"/>
            <a:ext cx="11922178" cy="67380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্বাঞ্চলীয়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অশ্বারোহী,৬০০০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উষ্ট্রারোহী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০০০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ভারবাহী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৫০,০০০পদাতিক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৭১২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 </a:t>
            </a:r>
          </a:p>
        </p:txBody>
      </p:sp>
    </p:spTree>
    <p:extLst>
      <p:ext uri="{BB962C8B-B14F-4D97-AF65-F5344CB8AC3E}">
        <p14:creationId xmlns:p14="http://schemas.microsoft.com/office/powerpoint/2010/main" val="2567668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236DF-57EE-44C6-BB4F-620B08AB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58" y="142694"/>
            <a:ext cx="6670312" cy="3065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41048-089F-4346-9126-E38398F69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9" y="140534"/>
            <a:ext cx="5271229" cy="657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62CEDF-94C0-4B4E-A944-FFA20874C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58" y="3207895"/>
            <a:ext cx="6652667" cy="350741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B6A6F7-9BA8-40C1-80A8-686345D01642}"/>
              </a:ext>
            </a:extLst>
          </p:cNvPr>
          <p:cNvSpPr/>
          <p:nvPr/>
        </p:nvSpPr>
        <p:spPr>
          <a:xfrm>
            <a:off x="5396458" y="3207895"/>
            <a:ext cx="6652667" cy="7008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 বাহিনী-৬০০০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F19754-A1A3-4300-9657-07FED76AF4C5}"/>
              </a:ext>
            </a:extLst>
          </p:cNvPr>
          <p:cNvSpPr/>
          <p:nvPr/>
        </p:nvSpPr>
        <p:spPr>
          <a:xfrm>
            <a:off x="7480092" y="140534"/>
            <a:ext cx="3477718" cy="66893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শিমের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693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448829-D995-4A8F-8D12-994E1194C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22" y="3387777"/>
            <a:ext cx="7402286" cy="3187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BFF3D-31FC-467D-B14D-FDE7F4B21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0"/>
            <a:ext cx="11835479" cy="338777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EDADADE-DE93-46D3-9EFD-AFA1077C6F6E}"/>
              </a:ext>
            </a:extLst>
          </p:cNvPr>
          <p:cNvSpPr/>
          <p:nvPr/>
        </p:nvSpPr>
        <p:spPr>
          <a:xfrm>
            <a:off x="232229" y="3387777"/>
            <a:ext cx="4433193" cy="318719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ষ্ট্রারোহী,২০০০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ভারবাহী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6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584179-AA7C-475C-A36C-222D2F930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770"/>
            <a:ext cx="5849257" cy="6336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691EC0-0E52-4FF5-945F-B2346016A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75771"/>
            <a:ext cx="5878286" cy="634274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2EBFBD-DEA3-445F-8B4D-949C1BB48108}"/>
              </a:ext>
            </a:extLst>
          </p:cNvPr>
          <p:cNvSpPr/>
          <p:nvPr/>
        </p:nvSpPr>
        <p:spPr>
          <a:xfrm>
            <a:off x="217714" y="275770"/>
            <a:ext cx="3177915" cy="6128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</p:txBody>
      </p:sp>
    </p:spTree>
    <p:extLst>
      <p:ext uri="{BB962C8B-B14F-4D97-AF65-F5344CB8AC3E}">
        <p14:creationId xmlns:p14="http://schemas.microsoft.com/office/powerpoint/2010/main" val="318886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4D2D0-84C0-4570-AB2C-59BDB105E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57" y="333828"/>
            <a:ext cx="7257143" cy="6314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7389F-D58F-4B5D-B598-AEFD8A569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333827"/>
            <a:ext cx="4513943" cy="525750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01C17A-2679-469D-9628-D2395CDBABC5}"/>
              </a:ext>
            </a:extLst>
          </p:cNvPr>
          <p:cNvSpPr/>
          <p:nvPr/>
        </p:nvSpPr>
        <p:spPr>
          <a:xfrm>
            <a:off x="217713" y="5591331"/>
            <a:ext cx="11669487" cy="105680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</p:txBody>
      </p:sp>
    </p:spTree>
    <p:extLst>
      <p:ext uri="{BB962C8B-B14F-4D97-AF65-F5344CB8AC3E}">
        <p14:creationId xmlns:p14="http://schemas.microsoft.com/office/powerpoint/2010/main" val="35104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F2CB05-B07A-408B-B1D4-4DBBC482ED2B}"/>
              </a:ext>
            </a:extLst>
          </p:cNvPr>
          <p:cNvSpPr/>
          <p:nvPr/>
        </p:nvSpPr>
        <p:spPr>
          <a:xfrm>
            <a:off x="89942" y="149902"/>
            <a:ext cx="11992130" cy="658068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সম্বন্ধে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মতবিরোধ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ন, 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নিসষ্ফল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।’’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ধর্মীয়,অর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াংস্ক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ৃষ্টিকোণ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সুদুরপ্রসারী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ভারতবর্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দরবেশ,আওলিয়া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হিন্দু-মহিলারা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ৈত্রীর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8625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E080-A56F-46F7-B1F1-2A304C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19" y="155262"/>
            <a:ext cx="11947161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/>
              <a:t>শুভেচ্ছা</a:t>
            </a:r>
            <a:r>
              <a:rPr lang="en-US" dirty="0"/>
              <a:t>                                     </a:t>
            </a:r>
            <a:r>
              <a:rPr lang="en-US" dirty="0" err="1"/>
              <a:t>স্বাগতম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BD8B5-2049-4766-831A-E6CEDA21B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80822"/>
            <a:ext cx="5973580" cy="5221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9" y="1480822"/>
            <a:ext cx="5973581" cy="52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C63BF9-2EB3-4E49-8706-49DC28CE2C65}"/>
              </a:ext>
            </a:extLst>
          </p:cNvPr>
          <p:cNvSpPr/>
          <p:nvPr/>
        </p:nvSpPr>
        <p:spPr>
          <a:xfrm>
            <a:off x="179882" y="299803"/>
            <a:ext cx="11832236" cy="6685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আল-ওয়ালিদ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৭০৮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িষ্টাব্দে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হাসান-বিন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নোমানের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মুসা-বিন-নুসাইরকে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্বারগণ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বিতাড়িত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ক্কো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তাঞ্জিয়াসহ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আফ্রিকাতে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মহাসাগ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ধিপত্য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924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3CD7-03A2-4FBE-803D-50437346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14" y="155263"/>
            <a:ext cx="11932171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48AD0E-84F1-45B9-AAEA-18791C4A6A15}"/>
              </a:ext>
            </a:extLst>
          </p:cNvPr>
          <p:cNvSpPr/>
          <p:nvPr/>
        </p:nvSpPr>
        <p:spPr>
          <a:xfrm>
            <a:off x="129914" y="1480827"/>
            <a:ext cx="5966086" cy="52968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ংক্ষেপে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61D36-949D-4323-943B-012DD1876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80826"/>
            <a:ext cx="5966086" cy="5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C655-87B6-4819-B946-F6307B276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9" y="155262"/>
            <a:ext cx="11977141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38559B-D590-47F5-AC11-CDFD78AEF281}"/>
              </a:ext>
            </a:extLst>
          </p:cNvPr>
          <p:cNvSpPr/>
          <p:nvPr/>
        </p:nvSpPr>
        <p:spPr>
          <a:xfrm>
            <a:off x="104931" y="1480825"/>
            <a:ext cx="5991069" cy="52219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হম্মাদ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বিন-কাশিম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?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7A91E-8221-4630-935D-477D96CF3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00" y="1480825"/>
            <a:ext cx="5991070" cy="522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360B-0C8D-46E8-A4AC-CCD6AEC69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1" y="125282"/>
            <a:ext cx="1191718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CFED7-B98D-4B54-B190-FC31853EB6EB}"/>
              </a:ext>
            </a:extLst>
          </p:cNvPr>
          <p:cNvSpPr/>
          <p:nvPr/>
        </p:nvSpPr>
        <p:spPr>
          <a:xfrm>
            <a:off x="137410" y="1450845"/>
            <a:ext cx="11917180" cy="13255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আল-ওয়ালিদ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বিজেতা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A9A11-4B80-4112-9C3A-9E7CBA075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2776408"/>
            <a:ext cx="5976079" cy="3956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334975-DE27-4AC5-BE4F-BC1F05901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776407"/>
            <a:ext cx="5976080" cy="395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725F-3A51-4AF0-B2CD-D6953169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34" y="128642"/>
            <a:ext cx="11918732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59412C-A5CD-4F53-8135-5B7C7AD2F0F6}"/>
              </a:ext>
            </a:extLst>
          </p:cNvPr>
          <p:cNvSpPr/>
          <p:nvPr/>
        </p:nvSpPr>
        <p:spPr>
          <a:xfrm>
            <a:off x="136634" y="1454206"/>
            <a:ext cx="11918732" cy="527515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আল-ওয়ালিদের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শাসনাম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বিন-কাশিমের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3790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4" y="1499507"/>
            <a:ext cx="5841139" cy="5097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03" y="1499508"/>
            <a:ext cx="5852160" cy="50972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6964" y="209006"/>
            <a:ext cx="11693299" cy="1290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2C38-F1A0-40CE-8B8F-4876834E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248194"/>
            <a:ext cx="11678196" cy="1105715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1E569-AE25-41F0-9E0A-2581AE659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87" y="1353909"/>
            <a:ext cx="5780540" cy="5375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353910"/>
            <a:ext cx="5897655" cy="5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95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6" y="207818"/>
            <a:ext cx="11744698" cy="64146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স্বাস্থবিধি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221672"/>
            <a:ext cx="11730050" cy="64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72C9-0397-4A06-B4F5-E5CEDD0C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140042"/>
            <a:ext cx="6067864" cy="1097915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253E5D-EF7A-49C4-8E78-B463DE1F7529}"/>
              </a:ext>
            </a:extLst>
          </p:cNvPr>
          <p:cNvSpPr/>
          <p:nvPr/>
        </p:nvSpPr>
        <p:spPr>
          <a:xfrm>
            <a:off x="98474" y="1237957"/>
            <a:ext cx="6067864" cy="55145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মুহম্মাদপুর-মাগুরা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26337-DE91-4511-89DC-029F7409DA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8" y="140043"/>
            <a:ext cx="5898670" cy="66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5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A2E2-E6EC-4BE0-82FA-0024F894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97" y="140042"/>
            <a:ext cx="5985802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082D53-7160-414B-9700-CFB8BA9AF465}"/>
              </a:ext>
            </a:extLst>
          </p:cNvPr>
          <p:cNvSpPr/>
          <p:nvPr/>
        </p:nvSpPr>
        <p:spPr>
          <a:xfrm>
            <a:off x="110196" y="1465605"/>
            <a:ext cx="5985803" cy="52868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পাঠশিরোনাম-উমাইয়া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পাঠ্যাংশ-খলিফা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730C3-CFA3-45B1-BE18-1B7AA0BE2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0043"/>
            <a:ext cx="5985804" cy="65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3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326" y="117565"/>
            <a:ext cx="11377748" cy="6518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১-খলিফা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আল-ওয়ালিদ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ছিলেন ?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২-আল-ওয়ালিদের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শাসনামলে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মুহম্মদ-বিন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কাশিমের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৩-রাজা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ছিলেন ?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81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59C84-A162-4139-9C11-D846A6062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77" y="157445"/>
            <a:ext cx="11901268" cy="144275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আল-ওয়ালিদ-বিন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5DD35-1864-4414-B4FB-35614EDA3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77" y="1772530"/>
            <a:ext cx="11901267" cy="492802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-খলিফা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আল-ওয়লিদের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র্ণযুগ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আল-ওয়ালিদের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অধ্যায়।তাঁর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স্বল্পকাল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উমাইয়া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্ষমতা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্রাজ্য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পরিপূর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আল-ওয়ালিদ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৭০৫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ধিকাংশ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  </a:t>
            </a:r>
          </a:p>
        </p:txBody>
      </p:sp>
    </p:spTree>
    <p:extLst>
      <p:ext uri="{BB962C8B-B14F-4D97-AF65-F5344CB8AC3E}">
        <p14:creationId xmlns:p14="http://schemas.microsoft.com/office/powerpoint/2010/main" val="23152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CCD0-67B0-4A0E-8FB0-066EA3B07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26609"/>
            <a:ext cx="11957538" cy="662588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সেনানায়কদের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াম্রাজ্যের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স্বর্ণযুগ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আমুদরিয়া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মহাসাগরের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হাজ্জাজ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বিন-ইউসুফ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কুতাইবা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মুহম্মাদ-বিন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জিয়াদ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ইবনে-নুসাইর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যোদ্ধাগণ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রণ-দক্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সমুজ্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02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2473</Words>
  <Application>Microsoft Office PowerPoint</Application>
  <PresentationFormat>Widescreen</PresentationFormat>
  <Paragraphs>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Office Theme</vt:lpstr>
      <vt:lpstr>PowerPoint Presentation</vt:lpstr>
      <vt:lpstr>শুভেচ্ছা                                     স্বাগতম </vt:lpstr>
      <vt:lpstr>PowerPoint Presentation</vt:lpstr>
      <vt:lpstr>PowerPoint Presentation</vt:lpstr>
      <vt:lpstr>শিক্ষক পরিচিতি </vt:lpstr>
      <vt:lpstr>বিষয় পরিচিতি </vt:lpstr>
      <vt:lpstr>PowerPoint Presentation</vt:lpstr>
      <vt:lpstr>খলিফা আল-ওয়ালিদ-বিন আব্দুল মালিকের শাসনকাল (৭০৫-৭১৫খ্রিঃ)   </vt:lpstr>
      <vt:lpstr>খিলাফতের সম্প্রসারণ-আল-ওয়ালিদ সিংহাসনে আরোহণ করে পিতার বৈদেশিক নীতি অনুসরণ করেন। অভ্যন্তরিন গোলযোগ দমন করে তিনি সেনানায়কদের নেতৃত্বে ইসলামী সাম্রাজ্যের সম্প্রসারণ ঘটান। বস্তুত আল-ওয়ালিদের রাজত্বকাল আরব সাম্রাজ্য সম্প্রসারণের স্বর্ণযুগ হিসাবে পরিচিত। তাঁর রাজত্বকালে এশিয়া, আফ্রিকা এবং ইউরোপ মহাদেশ পর্যন্ত ইসলাম সম্প্রসারিত হয়। ফলে মুসলিম সাম্রাজ্যের সীমানা পূর্বে সিন্ধু নদী ও আমুদরিয়া থেকে পশ্চিমে আটলান্টিক মহাসাগরের উপকুল পর্যন্ত বিস্তার লাভ করে। এই বিজয় অভিযানে যারা নেতৃত্ব দেন তাদের মধ্যে বিশেষভাবে উল্লেখ্য হাজ্জাজ বিন-ইউসুফ, কুতাইবা, মুহম্মাদ-বিন কাসিম, তারিক ইবনে জিয়াদ, এবং মুসা ইবনে-নুসাইর। এ সমস্ত বীর যোদ্ধাগণ অপরিসীম রণ-দক্ষতা ও তেজস্বিতা প্রদর্শ্ন করে ইসলামের বিজয়- কেতনকে সমুজ্জ্বল রাখেন। </vt:lpstr>
      <vt:lpstr>PowerPoint Presentation</vt:lpstr>
      <vt:lpstr>PowerPoint Presentation</vt:lpstr>
      <vt:lpstr>মুসলমানদের সিন্ধু বিজয়-৭১২ খ্রিঃ আল-ওয়ালিদের সম্মতি ক্রমে তরুণ সেনাপতি মুহম্মদ বিন কাশিম সিন্ধু অভিযানের মাধ্যমে আরবে মুসলিম সাম্রাজ্য সম্প্রসারণ করেন।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দলীয় কাজ </vt:lpstr>
      <vt:lpstr>বাড়ির কাজ </vt:lpstr>
      <vt:lpstr>মূল্যায়ন </vt:lpstr>
      <vt:lpstr>PowerPoint Presentation</vt:lpstr>
      <vt:lpstr>আজকের আলোচনায় আমাকে সহযোগিতা করার জন্য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খলিফা আল-ওয়ালিদ-বিন আব্দুল মালিকের শাসনকাল (৭০৫-৭১৫খ্রিঃ)   </dc:title>
  <dc:creator>JAKIR-MAGURA</dc:creator>
  <cp:lastModifiedBy>Zakir</cp:lastModifiedBy>
  <cp:revision>19</cp:revision>
  <dcterms:created xsi:type="dcterms:W3CDTF">2020-05-09T03:55:00Z</dcterms:created>
  <dcterms:modified xsi:type="dcterms:W3CDTF">2020-07-07T07:32:38Z</dcterms:modified>
</cp:coreProperties>
</file>