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70EA4C-1E8D-4AEE-BB13-047C6D3412C7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660919-43F2-41CF-8AAF-E00E8FB34433}">
      <dgm:prSet phldrT="[Text]"/>
      <dgm:spPr/>
      <dgm:t>
        <a:bodyPr/>
        <a:lstStyle/>
        <a:p>
          <a:r>
            <a:rPr lang="bn-IN" dirty="0" smtClean="0"/>
            <a:t>ফিকহ আমল তিন টি</a:t>
          </a:r>
          <a:endParaRPr lang="en-US" dirty="0"/>
        </a:p>
      </dgm:t>
    </dgm:pt>
    <dgm:pt modelId="{FC5F0DA7-54A7-4DE2-9B1F-0213F509EFA5}" type="parTrans" cxnId="{09D08006-11B5-46B8-85F4-F3500AB810B8}">
      <dgm:prSet/>
      <dgm:spPr/>
      <dgm:t>
        <a:bodyPr/>
        <a:lstStyle/>
        <a:p>
          <a:endParaRPr lang="en-US"/>
        </a:p>
      </dgm:t>
    </dgm:pt>
    <dgm:pt modelId="{A5F0EB49-36C3-4AC9-9F88-49AE164D694C}" type="sibTrans" cxnId="{09D08006-11B5-46B8-85F4-F3500AB810B8}">
      <dgm:prSet/>
      <dgm:spPr/>
      <dgm:t>
        <a:bodyPr/>
        <a:lstStyle/>
        <a:p>
          <a:endParaRPr lang="en-US"/>
        </a:p>
      </dgm:t>
    </dgm:pt>
    <dgm:pt modelId="{330D47EC-517A-4A41-8FFC-16F46E8B8D6D}">
      <dgm:prSet phldrT="[Text]"/>
      <dgm:spPr/>
      <dgm:t>
        <a:bodyPr/>
        <a:lstStyle/>
        <a:p>
          <a:r>
            <a:rPr lang="bn-IN" dirty="0" smtClean="0"/>
            <a:t>মোয়ামালাত</a:t>
          </a:r>
          <a:endParaRPr lang="en-US" dirty="0"/>
        </a:p>
      </dgm:t>
    </dgm:pt>
    <dgm:pt modelId="{B2AC3839-C071-487F-9C2F-29419447AF28}" type="parTrans" cxnId="{926F1A88-0844-4450-9DEE-AAC5039052AD}">
      <dgm:prSet/>
      <dgm:spPr/>
      <dgm:t>
        <a:bodyPr/>
        <a:lstStyle/>
        <a:p>
          <a:endParaRPr lang="en-US"/>
        </a:p>
      </dgm:t>
    </dgm:pt>
    <dgm:pt modelId="{A52ACA3A-FE07-41A6-B911-FABFB1A7B9AF}" type="sibTrans" cxnId="{926F1A88-0844-4450-9DEE-AAC5039052AD}">
      <dgm:prSet/>
      <dgm:spPr/>
      <dgm:t>
        <a:bodyPr/>
        <a:lstStyle/>
        <a:p>
          <a:endParaRPr lang="en-US"/>
        </a:p>
      </dgm:t>
    </dgm:pt>
    <dgm:pt modelId="{CF123012-02BF-4166-843C-953B2BB10394}">
      <dgm:prSet phldrT="[Text]"/>
      <dgm:spPr/>
      <dgm:t>
        <a:bodyPr/>
        <a:lstStyle/>
        <a:p>
          <a:r>
            <a:rPr lang="bn-IN" dirty="0" smtClean="0"/>
            <a:t>্মেয়াদ নির্দিস্ট করা</a:t>
          </a:r>
          <a:endParaRPr lang="en-US" dirty="0"/>
        </a:p>
      </dgm:t>
    </dgm:pt>
    <dgm:pt modelId="{713E4BA0-C5F0-4B83-883F-DECF890AA79D}" type="parTrans" cxnId="{9E558D4F-4D57-4E70-BF3E-8A422AAD8E15}">
      <dgm:prSet/>
      <dgm:spPr/>
      <dgm:t>
        <a:bodyPr/>
        <a:lstStyle/>
        <a:p>
          <a:endParaRPr lang="en-US"/>
        </a:p>
      </dgm:t>
    </dgm:pt>
    <dgm:pt modelId="{E7659404-CD1A-4E2B-8E83-5955A5A88C21}" type="sibTrans" cxnId="{9E558D4F-4D57-4E70-BF3E-8A422AAD8E15}">
      <dgm:prSet/>
      <dgm:spPr/>
      <dgm:t>
        <a:bodyPr/>
        <a:lstStyle/>
        <a:p>
          <a:endParaRPr lang="en-US"/>
        </a:p>
      </dgm:t>
    </dgm:pt>
    <dgm:pt modelId="{1820939A-E0CA-430F-91DC-D9C299B69D37}">
      <dgm:prSet phldrT="[Text]"/>
      <dgm:spPr/>
      <dgm:t>
        <a:bodyPr/>
        <a:lstStyle/>
        <a:p>
          <a:r>
            <a:rPr lang="bn-IN" dirty="0" smtClean="0"/>
            <a:t>সাক্ষ্য-বিধির মুল নীতি</a:t>
          </a:r>
          <a:endParaRPr lang="en-US" dirty="0"/>
        </a:p>
      </dgm:t>
    </dgm:pt>
    <dgm:pt modelId="{D533A1FA-B920-4C18-8406-02485D580623}" type="parTrans" cxnId="{F362EC86-C500-45ED-A43E-397439261907}">
      <dgm:prSet/>
      <dgm:spPr/>
      <dgm:t>
        <a:bodyPr/>
        <a:lstStyle/>
        <a:p>
          <a:endParaRPr lang="en-US"/>
        </a:p>
      </dgm:t>
    </dgm:pt>
    <dgm:pt modelId="{1925A726-16BA-46B1-8111-AE3766211A27}" type="sibTrans" cxnId="{F362EC86-C500-45ED-A43E-397439261907}">
      <dgm:prSet/>
      <dgm:spPr/>
      <dgm:t>
        <a:bodyPr/>
        <a:lstStyle/>
        <a:p>
          <a:endParaRPr lang="en-US"/>
        </a:p>
      </dgm:t>
    </dgm:pt>
    <dgm:pt modelId="{4B632E44-E7BA-4C01-838E-1AB43E93BA1E}" type="pres">
      <dgm:prSet presAssocID="{F970EA4C-1E8D-4AEE-BB13-047C6D3412C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96ED2D1-0D09-41A5-8124-CAD0C5E09504}" type="pres">
      <dgm:prSet presAssocID="{F1660919-43F2-41CF-8AAF-E00E8FB34433}" presName="singleCycle" presStyleCnt="0"/>
      <dgm:spPr/>
    </dgm:pt>
    <dgm:pt modelId="{648516A8-93D3-47D8-B4E5-26BBC324CBB3}" type="pres">
      <dgm:prSet presAssocID="{F1660919-43F2-41CF-8AAF-E00E8FB34433}" presName="singleCenter" presStyleLbl="node1" presStyleIdx="0" presStyleCnt="4" custScaleX="333333" custLinFactNeighborX="17293" custLinFactNeighborY="-3097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2354F444-9DA2-4616-BF38-5D5F841AA79A}" type="pres">
      <dgm:prSet presAssocID="{B2AC3839-C071-487F-9C2F-29419447AF28}" presName="Name56" presStyleLbl="parChTrans1D2" presStyleIdx="0" presStyleCnt="3"/>
      <dgm:spPr/>
      <dgm:t>
        <a:bodyPr/>
        <a:lstStyle/>
        <a:p>
          <a:endParaRPr lang="en-US"/>
        </a:p>
      </dgm:t>
    </dgm:pt>
    <dgm:pt modelId="{66ED7BF0-F241-4CC7-93C0-32EAE662A733}" type="pres">
      <dgm:prSet presAssocID="{330D47EC-517A-4A41-8FFC-16F46E8B8D6D}" presName="text0" presStyleLbl="node1" presStyleIdx="1" presStyleCnt="4" custFlipHor="1" custScaleX="232500" custRadScaleRad="130548" custRadScaleInc="8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D023BF-CDC5-4D2F-8447-A635F278BF16}" type="pres">
      <dgm:prSet presAssocID="{713E4BA0-C5F0-4B83-883F-DECF890AA79D}" presName="Name56" presStyleLbl="parChTrans1D2" presStyleIdx="1" presStyleCnt="3"/>
      <dgm:spPr/>
      <dgm:t>
        <a:bodyPr/>
        <a:lstStyle/>
        <a:p>
          <a:endParaRPr lang="en-US"/>
        </a:p>
      </dgm:t>
    </dgm:pt>
    <dgm:pt modelId="{C101B862-29B1-4445-8CD2-4B345B7DA0D3}" type="pres">
      <dgm:prSet presAssocID="{CF123012-02BF-4166-843C-953B2BB10394}" presName="text0" presStyleLbl="node1" presStyleIdx="2" presStyleCnt="4" custScaleX="141764" custScaleY="103778" custRadScaleRad="78967" custRadScaleInc="-529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1FF7E9-B959-4A22-B39D-C43359BD7FAE}" type="pres">
      <dgm:prSet presAssocID="{D533A1FA-B920-4C18-8406-02485D580623}" presName="Name56" presStyleLbl="parChTrans1D2" presStyleIdx="2" presStyleCnt="3"/>
      <dgm:spPr/>
      <dgm:t>
        <a:bodyPr/>
        <a:lstStyle/>
        <a:p>
          <a:endParaRPr lang="en-US"/>
        </a:p>
      </dgm:t>
    </dgm:pt>
    <dgm:pt modelId="{C167DB13-16E5-495F-B59B-6DD1A966EA60}" type="pres">
      <dgm:prSet presAssocID="{1820939A-E0CA-430F-91DC-D9C299B69D37}" presName="text0" presStyleLbl="node1" presStyleIdx="3" presStyleCnt="4" custScaleX="143933" custRadScaleRad="81868" custRadScaleInc="470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62EC86-C500-45ED-A43E-397439261907}" srcId="{F1660919-43F2-41CF-8AAF-E00E8FB34433}" destId="{1820939A-E0CA-430F-91DC-D9C299B69D37}" srcOrd="2" destOrd="0" parTransId="{D533A1FA-B920-4C18-8406-02485D580623}" sibTransId="{1925A726-16BA-46B1-8111-AE3766211A27}"/>
    <dgm:cxn modelId="{77283C8F-B9D8-4DCF-99E5-966DC10FFFFD}" type="presOf" srcId="{1820939A-E0CA-430F-91DC-D9C299B69D37}" destId="{C167DB13-16E5-495F-B59B-6DD1A966EA60}" srcOrd="0" destOrd="0" presId="urn:microsoft.com/office/officeart/2008/layout/RadialCluster"/>
    <dgm:cxn modelId="{92FDC34E-BEF0-4F15-815A-D9FD77084A84}" type="presOf" srcId="{713E4BA0-C5F0-4B83-883F-DECF890AA79D}" destId="{82D023BF-CDC5-4D2F-8447-A635F278BF16}" srcOrd="0" destOrd="0" presId="urn:microsoft.com/office/officeart/2008/layout/RadialCluster"/>
    <dgm:cxn modelId="{926F1A88-0844-4450-9DEE-AAC5039052AD}" srcId="{F1660919-43F2-41CF-8AAF-E00E8FB34433}" destId="{330D47EC-517A-4A41-8FFC-16F46E8B8D6D}" srcOrd="0" destOrd="0" parTransId="{B2AC3839-C071-487F-9C2F-29419447AF28}" sibTransId="{A52ACA3A-FE07-41A6-B911-FABFB1A7B9AF}"/>
    <dgm:cxn modelId="{E134F6F2-614F-4F44-84F8-EB70717864F1}" type="presOf" srcId="{F970EA4C-1E8D-4AEE-BB13-047C6D3412C7}" destId="{4B632E44-E7BA-4C01-838E-1AB43E93BA1E}" srcOrd="0" destOrd="0" presId="urn:microsoft.com/office/officeart/2008/layout/RadialCluster"/>
    <dgm:cxn modelId="{4781729F-49E4-4EC0-936C-0855010229DA}" type="presOf" srcId="{CF123012-02BF-4166-843C-953B2BB10394}" destId="{C101B862-29B1-4445-8CD2-4B345B7DA0D3}" srcOrd="0" destOrd="0" presId="urn:microsoft.com/office/officeart/2008/layout/RadialCluster"/>
    <dgm:cxn modelId="{8EB1155B-AA8C-48FC-B8D1-6FC2E86A4C8F}" type="presOf" srcId="{B2AC3839-C071-487F-9C2F-29419447AF28}" destId="{2354F444-9DA2-4616-BF38-5D5F841AA79A}" srcOrd="0" destOrd="0" presId="urn:microsoft.com/office/officeart/2008/layout/RadialCluster"/>
    <dgm:cxn modelId="{93C6F725-5DB5-4D72-8B16-8AB1F792B965}" type="presOf" srcId="{D533A1FA-B920-4C18-8406-02485D580623}" destId="{951FF7E9-B959-4A22-B39D-C43359BD7FAE}" srcOrd="0" destOrd="0" presId="urn:microsoft.com/office/officeart/2008/layout/RadialCluster"/>
    <dgm:cxn modelId="{C0A781CC-7D2D-4033-B4A2-2FB8C632F0DE}" type="presOf" srcId="{330D47EC-517A-4A41-8FFC-16F46E8B8D6D}" destId="{66ED7BF0-F241-4CC7-93C0-32EAE662A733}" srcOrd="0" destOrd="0" presId="urn:microsoft.com/office/officeart/2008/layout/RadialCluster"/>
    <dgm:cxn modelId="{9E558D4F-4D57-4E70-BF3E-8A422AAD8E15}" srcId="{F1660919-43F2-41CF-8AAF-E00E8FB34433}" destId="{CF123012-02BF-4166-843C-953B2BB10394}" srcOrd="1" destOrd="0" parTransId="{713E4BA0-C5F0-4B83-883F-DECF890AA79D}" sibTransId="{E7659404-CD1A-4E2B-8E83-5955A5A88C21}"/>
    <dgm:cxn modelId="{09D08006-11B5-46B8-85F4-F3500AB810B8}" srcId="{F970EA4C-1E8D-4AEE-BB13-047C6D3412C7}" destId="{F1660919-43F2-41CF-8AAF-E00E8FB34433}" srcOrd="0" destOrd="0" parTransId="{FC5F0DA7-54A7-4DE2-9B1F-0213F509EFA5}" sibTransId="{A5F0EB49-36C3-4AC9-9F88-49AE164D694C}"/>
    <dgm:cxn modelId="{F45F0826-8562-463B-80B3-F5438D7F5BCE}" type="presOf" srcId="{F1660919-43F2-41CF-8AAF-E00E8FB34433}" destId="{648516A8-93D3-47D8-B4E5-26BBC324CBB3}" srcOrd="0" destOrd="0" presId="urn:microsoft.com/office/officeart/2008/layout/RadialCluster"/>
    <dgm:cxn modelId="{D57D5C0C-A5A1-46BD-B931-280085D25467}" type="presParOf" srcId="{4B632E44-E7BA-4C01-838E-1AB43E93BA1E}" destId="{796ED2D1-0D09-41A5-8124-CAD0C5E09504}" srcOrd="0" destOrd="0" presId="urn:microsoft.com/office/officeart/2008/layout/RadialCluster"/>
    <dgm:cxn modelId="{A47E29DC-7B03-4394-B04F-A7DF8977C5FE}" type="presParOf" srcId="{796ED2D1-0D09-41A5-8124-CAD0C5E09504}" destId="{648516A8-93D3-47D8-B4E5-26BBC324CBB3}" srcOrd="0" destOrd="0" presId="urn:microsoft.com/office/officeart/2008/layout/RadialCluster"/>
    <dgm:cxn modelId="{10ABB17A-01A2-477C-BCC4-778F1C806FE5}" type="presParOf" srcId="{796ED2D1-0D09-41A5-8124-CAD0C5E09504}" destId="{2354F444-9DA2-4616-BF38-5D5F841AA79A}" srcOrd="1" destOrd="0" presId="urn:microsoft.com/office/officeart/2008/layout/RadialCluster"/>
    <dgm:cxn modelId="{F1778D2C-2802-4937-855C-49A98DE197A6}" type="presParOf" srcId="{796ED2D1-0D09-41A5-8124-CAD0C5E09504}" destId="{66ED7BF0-F241-4CC7-93C0-32EAE662A733}" srcOrd="2" destOrd="0" presId="urn:microsoft.com/office/officeart/2008/layout/RadialCluster"/>
    <dgm:cxn modelId="{7D03B4C9-A35C-49F0-B034-E98C0088F48F}" type="presParOf" srcId="{796ED2D1-0D09-41A5-8124-CAD0C5E09504}" destId="{82D023BF-CDC5-4D2F-8447-A635F278BF16}" srcOrd="3" destOrd="0" presId="urn:microsoft.com/office/officeart/2008/layout/RadialCluster"/>
    <dgm:cxn modelId="{FD6D227A-03CA-4746-B4E0-7D7EDDC29B57}" type="presParOf" srcId="{796ED2D1-0D09-41A5-8124-CAD0C5E09504}" destId="{C101B862-29B1-4445-8CD2-4B345B7DA0D3}" srcOrd="4" destOrd="0" presId="urn:microsoft.com/office/officeart/2008/layout/RadialCluster"/>
    <dgm:cxn modelId="{1B7C4200-8DFD-4205-9B50-4715EED56F26}" type="presParOf" srcId="{796ED2D1-0D09-41A5-8124-CAD0C5E09504}" destId="{951FF7E9-B959-4A22-B39D-C43359BD7FAE}" srcOrd="5" destOrd="0" presId="urn:microsoft.com/office/officeart/2008/layout/RadialCluster"/>
    <dgm:cxn modelId="{337DD885-D805-49E1-B9A2-F9849368E8EC}" type="presParOf" srcId="{796ED2D1-0D09-41A5-8124-CAD0C5E09504}" destId="{C167DB13-16E5-495F-B59B-6DD1A966EA60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516A8-93D3-47D8-B4E5-26BBC324CBB3}">
      <dsp:nvSpPr>
        <dsp:cNvPr id="0" name=""/>
        <dsp:cNvSpPr/>
      </dsp:nvSpPr>
      <dsp:spPr>
        <a:xfrm>
          <a:off x="6231" y="1676389"/>
          <a:ext cx="5714994" cy="171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500" kern="1200" dirty="0" smtClean="0"/>
            <a:t>ফিকহ আমল তিন টি</a:t>
          </a:r>
          <a:endParaRPr lang="en-US" sz="3500" kern="1200" dirty="0"/>
        </a:p>
      </dsp:txBody>
      <dsp:txXfrm>
        <a:off x="89926" y="1760084"/>
        <a:ext cx="5547604" cy="1547110"/>
      </dsp:txXfrm>
    </dsp:sp>
    <dsp:sp modelId="{2354F444-9DA2-4616-BF38-5D5F841AA79A}">
      <dsp:nvSpPr>
        <dsp:cNvPr id="0" name=""/>
        <dsp:cNvSpPr/>
      </dsp:nvSpPr>
      <dsp:spPr>
        <a:xfrm rot="16256111">
          <a:off x="2693129" y="1488758"/>
          <a:ext cx="3753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531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ED7BF0-F241-4CC7-93C0-32EAE662A733}">
      <dsp:nvSpPr>
        <dsp:cNvPr id="0" name=""/>
        <dsp:cNvSpPr/>
      </dsp:nvSpPr>
      <dsp:spPr>
        <a:xfrm flipH="1">
          <a:off x="1557841" y="152412"/>
          <a:ext cx="2670762" cy="1148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500" kern="1200" dirty="0" smtClean="0"/>
            <a:t>মোয়ামালাত</a:t>
          </a:r>
          <a:endParaRPr lang="en-US" sz="3500" kern="1200" dirty="0"/>
        </a:p>
      </dsp:txBody>
      <dsp:txXfrm>
        <a:off x="1613917" y="208488"/>
        <a:ext cx="2558610" cy="1036563"/>
      </dsp:txXfrm>
    </dsp:sp>
    <dsp:sp modelId="{82D023BF-CDC5-4D2F-8447-A635F278BF16}">
      <dsp:nvSpPr>
        <dsp:cNvPr id="0" name=""/>
        <dsp:cNvSpPr/>
      </dsp:nvSpPr>
      <dsp:spPr>
        <a:xfrm rot="2220871">
          <a:off x="3981606" y="3448043"/>
          <a:ext cx="1898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987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01B862-29B1-4445-8CD2-4B345B7DA0D3}">
      <dsp:nvSpPr>
        <dsp:cNvPr id="0" name=""/>
        <dsp:cNvSpPr/>
      </dsp:nvSpPr>
      <dsp:spPr>
        <a:xfrm>
          <a:off x="4128695" y="3505197"/>
          <a:ext cx="1628464" cy="11921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/>
            <a:t>্মেয়াদ নির্দিস্ট করা</a:t>
          </a:r>
          <a:endParaRPr lang="en-US" sz="2300" kern="1200" dirty="0"/>
        </a:p>
      </dsp:txBody>
      <dsp:txXfrm>
        <a:off x="4186889" y="3563391"/>
        <a:ext cx="1512076" cy="1075725"/>
      </dsp:txXfrm>
    </dsp:sp>
    <dsp:sp modelId="{951FF7E9-B959-4A22-B39D-C43359BD7FAE}">
      <dsp:nvSpPr>
        <dsp:cNvPr id="0" name=""/>
        <dsp:cNvSpPr/>
      </dsp:nvSpPr>
      <dsp:spPr>
        <a:xfrm rot="8506000">
          <a:off x="1390918" y="3524244"/>
          <a:ext cx="4309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096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7DB13-16E5-495F-B59B-6DD1A966EA60}">
      <dsp:nvSpPr>
        <dsp:cNvPr id="0" name=""/>
        <dsp:cNvSpPr/>
      </dsp:nvSpPr>
      <dsp:spPr>
        <a:xfrm>
          <a:off x="-118554" y="3657598"/>
          <a:ext cx="1653379" cy="1148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/>
            <a:t>সাক্ষ্য-বিধির মুল নীতি</a:t>
          </a:r>
          <a:endParaRPr lang="en-US" sz="2300" kern="1200" dirty="0"/>
        </a:p>
      </dsp:txBody>
      <dsp:txXfrm>
        <a:off x="-62478" y="3713674"/>
        <a:ext cx="1541227" cy="1036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514600"/>
            <a:ext cx="8610600" cy="3505199"/>
          </a:xfrm>
        </p:spPr>
        <p:txBody>
          <a:bodyPr>
            <a:noAutofit/>
          </a:bodyPr>
          <a:lstStyle/>
          <a:p>
            <a:r>
              <a:rPr lang="en-US" sz="287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87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477000"/>
            <a:ext cx="6248400" cy="152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1027" name="Picture 3" descr="C:\Users\User\Desktop\23-su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10" y="457201"/>
            <a:ext cx="8149490" cy="251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0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618 -0.25 L -0.16024 -0.17986 L -0.08819 -0.17986 L -0.12413 -0.10833 L -0.08819 -0.03819 L -0.16024 -0.03819 L -0.19618 0.03333 L -0.23212 -0.03819 L -0.30417 -0.03819 L -0.26823 -0.10833 L -0.30417 -0.17986 L -0.23212 -0.17986 L -0.18628 -0.23681 L -0.19618 -0.25 Z " pathEditMode="relative" rAng="0" ptsTypes="FFFFFFFFF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16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1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animMotion origin="layout" path="M 0 0 L 0.036 0.062 L 0.108 0.062 L 0.072 0.125 L 0.108 0.187 L 0.036 0.187 L 0 0.25 L -0.036 0.187 L -0.108 0.187 L -0.072 0.125 L -0.108 0.062 L -0.036 0.062 L 0 0 Z" pathEditMode="relative" ptsTypes="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3200400" cy="4191000"/>
          </a:xfrm>
        </p:spPr>
        <p:txBody>
          <a:bodyPr>
            <a:norm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br>
              <a:rPr lang="bn-IN" sz="2800" dirty="0" smtClean="0"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মোঃশহীদুল্লাহ</a:t>
            </a:r>
            <a:br>
              <a:rPr lang="bn-IN" sz="2800" dirty="0" smtClean="0"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সহকারী মৌলভী</a:t>
            </a:r>
            <a:br>
              <a:rPr lang="bn-IN" sz="2800" dirty="0" smtClean="0"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রহমত পুর দাখিল মাদ্রাসা</a:t>
            </a:r>
            <a:br>
              <a:rPr lang="bn-IN" sz="2800" dirty="0" smtClean="0"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আমতলী ,বরগূনা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4267200" y="2514600"/>
            <a:ext cx="4267200" cy="3232995"/>
          </a:xfrm>
        </p:spPr>
        <p:txBody>
          <a:bodyPr>
            <a:normAutofit/>
          </a:bodyPr>
          <a:lstStyle/>
          <a:p>
            <a:r>
              <a:rPr lang="bn-IN" dirty="0" smtClean="0"/>
              <a:t>পাঠ পরিচিতি</a:t>
            </a:r>
          </a:p>
          <a:p>
            <a:r>
              <a:rPr lang="bn-IN" dirty="0" smtClean="0"/>
              <a:t>শ্রেনীঃ৯বম,১০ম</a:t>
            </a:r>
          </a:p>
          <a:p>
            <a:r>
              <a:rPr lang="bn-IN" dirty="0" smtClean="0"/>
              <a:t>বিষয়ঃকুর আন মাজীদ</a:t>
            </a:r>
          </a:p>
          <a:p>
            <a:r>
              <a:rPr lang="bn-IN" dirty="0" smtClean="0"/>
              <a:t>পাঠঃ৫ম</a:t>
            </a:r>
          </a:p>
          <a:p>
            <a:r>
              <a:rPr lang="bn-IN" dirty="0" smtClean="0"/>
              <a:t>আলোচ্য বিষয়ঃলেন দেন</a:t>
            </a:r>
          </a:p>
          <a:p>
            <a:endParaRPr lang="en-US" dirty="0"/>
          </a:p>
        </p:txBody>
      </p:sp>
      <p:pic>
        <p:nvPicPr>
          <p:cNvPr id="1026" name="Picture 2" descr="C:\Users\User\Desktop\image_133698_15719962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489" y="685801"/>
            <a:ext cx="2440111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86" r="11072"/>
          <a:stretch/>
        </p:blipFill>
        <p:spPr bwMode="auto">
          <a:xfrm>
            <a:off x="914400" y="-30480"/>
            <a:ext cx="2438400" cy="155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987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1"/>
            <a:ext cx="8153400" cy="3371850"/>
          </a:xfrm>
        </p:spPr>
        <p:txBody>
          <a:bodyPr>
            <a:norm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পাঠ ঘোষনা</a:t>
            </a:r>
            <a:br>
              <a:rPr lang="bn-IN" sz="2800" dirty="0" smtClean="0"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পারস্পারিক লেন দেন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575392" flipV="1">
            <a:off x="1371600" y="6629399"/>
            <a:ext cx="7162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2557463"/>
            <a:ext cx="8229600" cy="361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9146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839200" cy="5791199"/>
          </a:xfrm>
        </p:spPr>
        <p:txBody>
          <a:bodyPr>
            <a:norm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400800"/>
            <a:ext cx="6248400" cy="3810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0"/>
            <a:ext cx="3352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2402"/>
            <a:ext cx="3810000" cy="2666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C:\Users\User\Desktop\images.jf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124200"/>
            <a:ext cx="33528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446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696200" cy="3295650"/>
          </a:xfrm>
        </p:spPr>
        <p:txBody>
          <a:bodyPr>
            <a:normAutofit/>
          </a:bodyPr>
          <a:lstStyle/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324600"/>
            <a:ext cx="6400800" cy="533400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294997"/>
              </p:ext>
            </p:extLst>
          </p:nvPr>
        </p:nvGraphicFramePr>
        <p:xfrm>
          <a:off x="1676400" y="762000"/>
          <a:ext cx="5715000" cy="703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551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696200" cy="3295650"/>
          </a:xfrm>
        </p:spPr>
        <p:txBody>
          <a:bodyPr>
            <a:normAutofit/>
          </a:bodyPr>
          <a:lstStyle/>
          <a:p>
            <a:r>
              <a:rPr lang="en-GB" sz="2000" dirty="0" err="1" smtClean="0">
                <a:latin typeface="NikoshBAN" pitchFamily="2" charset="0"/>
                <a:cs typeface="NikoshBAN" pitchFamily="2" charset="0"/>
              </a:rPr>
              <a:t>লেন</a:t>
            </a:r>
            <a:r>
              <a:rPr lang="en-GB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000" dirty="0" err="1" smtClean="0">
                <a:latin typeface="NikoshBAN" pitchFamily="2" charset="0"/>
                <a:cs typeface="NikoshBAN" pitchFamily="2" charset="0"/>
              </a:rPr>
              <a:t>দেন</a:t>
            </a:r>
            <a:r>
              <a:rPr lang="en-GB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GB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0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GB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2000" dirty="0" smtClean="0">
                <a:latin typeface="NikoshBAN" pitchFamily="2" charset="0"/>
                <a:cs typeface="NikoshBAN" pitchFamily="2" charset="0"/>
              </a:rPr>
              <a:t> । </a:t>
            </a:r>
            <a:br>
              <a:rPr lang="en-GB" sz="2000" dirty="0" smtClean="0">
                <a:latin typeface="NikoshBAN" pitchFamily="2" charset="0"/>
                <a:cs typeface="NikoshBAN" pitchFamily="2" charset="0"/>
              </a:rPr>
            </a:br>
            <a:r>
              <a:rPr lang="en-GB" sz="2000" dirty="0" err="1" smtClean="0">
                <a:latin typeface="NikoshBAN" pitchFamily="2" charset="0"/>
                <a:cs typeface="NikoshBAN" pitchFamily="2" charset="0"/>
              </a:rPr>
              <a:t>চুক্তি</a:t>
            </a:r>
            <a:r>
              <a:rPr lang="en-GB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000" dirty="0" err="1" smtClean="0">
                <a:latin typeface="NikoshBAN" pitchFamily="2" charset="0"/>
                <a:cs typeface="NikoshBAN" pitchFamily="2" charset="0"/>
              </a:rPr>
              <a:t>নামা</a:t>
            </a:r>
            <a:r>
              <a:rPr lang="en-GB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GB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0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GB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2000" dirty="0" smtClean="0">
                <a:latin typeface="NikoshBAN" pitchFamily="2" charset="0"/>
                <a:cs typeface="NikoshBAN" pitchFamily="2" charset="0"/>
              </a:rPr>
              <a:t>। </a:t>
            </a:r>
            <a:br>
              <a:rPr lang="en-GB" sz="2000" dirty="0" smtClean="0">
                <a:latin typeface="NikoshBAN" pitchFamily="2" charset="0"/>
                <a:cs typeface="NikoshBAN" pitchFamily="2" charset="0"/>
              </a:rPr>
            </a:br>
            <a:r>
              <a:rPr lang="en-GB" sz="20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GB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0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GB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GB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0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GB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200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51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6095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400800"/>
            <a:ext cx="7010400" cy="304800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3657600"/>
            <a:ext cx="3662362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7275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1"/>
            <a:ext cx="8153399" cy="5181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6400800"/>
            <a:ext cx="6553201" cy="304800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  <p:pic>
        <p:nvPicPr>
          <p:cNvPr id="4098" name="Picture 2" descr="C:\Users\User\Desktop\images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609600"/>
            <a:ext cx="80772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304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34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স্বাগতম</vt:lpstr>
      <vt:lpstr>শিক্ষক পরিচিতি মোঃশহীদুল্লাহ সহকারী মৌলভী রহমত পুর দাখিল মাদ্রাসা আমতলী ,বরগূনা</vt:lpstr>
      <vt:lpstr>পাঠ ঘোষনা পারস্পারিক লেন দেন</vt:lpstr>
      <vt:lpstr>শিখন ফল</vt:lpstr>
      <vt:lpstr>PowerPoint Presentation</vt:lpstr>
      <vt:lpstr>লেন দেন সম্পর্কে জানতে পারবে ।  চুক্তি নামা সম্পর্কে জানতে পারবে।  ক্রয় বিক্রয়  সম্পর্কে জানতে পারবে।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Windows User</cp:lastModifiedBy>
  <cp:revision>25</cp:revision>
  <dcterms:created xsi:type="dcterms:W3CDTF">2006-08-16T00:00:00Z</dcterms:created>
  <dcterms:modified xsi:type="dcterms:W3CDTF">2020-07-07T01:23:35Z</dcterms:modified>
</cp:coreProperties>
</file>