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381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8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699" y="358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আজকের ক্লাসে 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08659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4879"/>
            <a:ext cx="39624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৪-পর্বঃ নেমাটোডা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3048000" cy="3833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1371600"/>
            <a:ext cx="556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সাধারণ বৈশিষ্ট্য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 নলাকার ও পুরু ত্বক দ্বারা আবৃত।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পৌষ্টিকনালি সম্পূর্ণ, মুখ ও পায়ু ছিদ্র উপস্থিত।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সাধারণত একলিঙ্গ।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 গহ্বর অনাবৃত ও সিলোম নেই।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181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গোলকৃমি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906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জোড়ায় কাজ           সময়ঃ ৪ মিনিট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28" y="1828800"/>
            <a:ext cx="4870580" cy="2608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8006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প্রাণীটির বৈশিষ্ট্যসহ পর্বের নাম লেখ।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142" y="1066799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836241"/>
            <a:ext cx="5562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 চ্যাপ্টা, উভলিঙ্গ।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বহিঃপরজীবী বা অন্তঃপরজীবী।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 পুরু কিউটিকল দ্বারা আবৃত।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 চোষক ও আংটা থাকে।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 শিখা অঙ্গ বিদ্যমান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46515"/>
            <a:ext cx="6553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দলগত কাজ                    সময়ঃ ৮ মিনিট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5671"/>
            <a:ext cx="3343275" cy="2517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5671"/>
            <a:ext cx="3662865" cy="2517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চিত্র-ক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495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চিত্র- খ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199" y="5115168"/>
            <a:ext cx="693946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প্রাণী দুটির পর্ব, নাম ও বাসস্থান উল্লেখ কর।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064455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748895"/>
            <a:ext cx="6781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নামঃ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স্পঞ্জিলা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বাসস্থানঃ এদের অধিকাংশ প্রজাতি সামুদ্রিক।তবে কিছু কিছু প্রাণী স্বাদু পানিতে বাস করে।</a:t>
            </a: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গোলকৃমি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বাসস্থানঃ এই প্রাণী অন্তঃপরজীবী হিসেবে প্রাণীর অন্ত্র রক্তে বসবাস করে।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1143000"/>
            <a:ext cx="3886200" cy="685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981200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কোনটি নেমাটোডা পর্বের প্রাণী?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যকৃত কৃমি  খ) গোলকৃমি   গ) কেঁচো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নিডোব্লাস্ট কোষ থাকে কোন প্রাণীর?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স্কাইফা   খ) ওবেলিয়া    গ) জোঁক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724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7472" y="4724400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548575" y="2637064"/>
            <a:ext cx="457200" cy="43907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172264" y="3790027"/>
            <a:ext cx="576775" cy="49714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78" y="1028700"/>
            <a:ext cx="2517321" cy="14097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638800" y="951328"/>
            <a:ext cx="2362200" cy="1066800"/>
          </a:xfrm>
          <a:prstGeom prst="wedgeEllipseCallout">
            <a:avLst>
              <a:gd name="adj1" fmla="val -83960"/>
              <a:gd name="adj2" fmla="val 8491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7432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বাড়ির আশেপাশের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থেকে ৫ টি আমেরুদণ্ডী প্রাণীর বৈশিষ্ট্যসহ নাম লিখে আনবে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1"/>
            <a:ext cx="7131153" cy="4694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4648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9308"/>
            <a:ext cx="37338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4495800" cy="4278094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যীশু রঞ্জন দাস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সহকারি শিক্ষক (বিজ্ঞান)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বামৈ সরকারি উচ্চ বিদ্যালয়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লাখাই, হবিগঞ্জ।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jishumsc@gmail.com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524000"/>
            <a:ext cx="4038600" cy="4401205"/>
          </a:xfrm>
          <a:prstGeom prst="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প্রথম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শিরোনামঃ প্রাণিজগতের শ্রেণিবিন্যাস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০২/০৭/২০২০</a:t>
            </a:r>
          </a:p>
        </p:txBody>
      </p:sp>
    </p:spTree>
    <p:extLst>
      <p:ext uri="{BB962C8B-B14F-4D97-AF65-F5344CB8AC3E}">
        <p14:creationId xmlns:p14="http://schemas.microsoft.com/office/powerpoint/2010/main" val="27970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553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চলো আমরা একটি ভিডিও দেখি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336011"/>
              </p:ext>
            </p:extLst>
          </p:nvPr>
        </p:nvGraphicFramePr>
        <p:xfrm>
          <a:off x="4038600" y="2438400"/>
          <a:ext cx="2057400" cy="173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2438400"/>
                        <a:ext cx="2057400" cy="1735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8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48006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3810E0"/>
                </a:solidFill>
                <a:latin typeface="NikoshBAN" pitchFamily="2" charset="0"/>
                <a:cs typeface="NikoshBAN" pitchFamily="2" charset="0"/>
              </a:rPr>
              <a:t>আমরা কিছু ছবি দেখি</a:t>
            </a:r>
            <a:endParaRPr lang="en-US" sz="4800" dirty="0">
              <a:solidFill>
                <a:srgbClr val="3810E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" y="1066800"/>
            <a:ext cx="4393692" cy="2329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8523"/>
            <a:ext cx="4495800" cy="2317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" y="3429000"/>
            <a:ext cx="4393692" cy="2414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4036"/>
            <a:ext cx="4489938" cy="2372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943600"/>
            <a:ext cx="7467600" cy="7694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এরা সবাই অমেরুদন্ডী প্রাণি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300" y="422031"/>
            <a:ext cx="52578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8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90800"/>
            <a:ext cx="7924800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প্রাণিজগতের প্রথম চারটি পর্বের শ্রেণিবিন্যাস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447800"/>
            <a:ext cx="7239000" cy="2862322"/>
          </a:xfrm>
          <a:prstGeom prst="rect">
            <a:avLst/>
          </a:prstGeom>
          <a:solidFill>
            <a:srgbClr val="00B050"/>
          </a:solidFill>
          <a:ln w="57150">
            <a:solidFill>
              <a:srgbClr val="3810E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শিক্ষার্থীরে--------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অমেরুদন্ডী প্রাণীর শ্রেণিবিন্যাস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পর্বগুলোর উদাহরণসহ বৈশিষ্ট্য ব্যাখ্যা করতে পারবে।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03257"/>
            <a:ext cx="3886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১-পর্বঃ পরিফেরা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4152900" cy="4203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322277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স্পনজিলা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974188"/>
            <a:ext cx="4572000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 বৈশিষ্ট্য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সরলতম বহুকোষী প্রাণী।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দেহপ্রাচীর অসংখ্য ছিদ্রযুক্ত। এই ছিদ্রপথে পানির সাথে অক্সিজেন ও খাদ্যবস্তু প্রবেশ করে।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 পৃথক সুগঠিত কলা, অঙ্গ ও তন্ত্র থাকে না।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উদাহরণঃ স্পনজিলা, স্কাইফা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57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41701"/>
            <a:ext cx="43434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২-পর্বঃ নিডারিয়া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6655" y="1830654"/>
            <a:ext cx="3889909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1454506"/>
            <a:ext cx="5715000" cy="37240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 বৈশিষ্ট্য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 দুটি ভ্রূণীয় কোষস্তর দ্বারা গঠিত। বাইরেরটি এক্টোডার্ম এবং ভিতরেরটি এন্ডোডার্ম 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 গহ্বরকে সিলেন্টেরন বলে।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এক্টোডার্মে নিডোব্লাস্ট নামক কোষ থাকে।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উদাহরণঃ ওবেলিয়া, হাইড্রা।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562600"/>
            <a:ext cx="22860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হাইড্রা</a:t>
            </a:r>
            <a:endParaRPr lang="en-US" sz="5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0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48006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৩-পর্বঃ প্লাটিহেলমিনথেস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" y="1371600"/>
            <a:ext cx="3563229" cy="415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1371600"/>
            <a:ext cx="5334000" cy="415498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 বৈশিষ্ট্য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 চ্যাপ্টা, উভলিঙ্গ।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বহিঃপরজীবী বা অন্তঃপরজীবী।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 পুরু কিউটিকল দ্বারা আবৃত।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 চোষক ও আংটা থাকে।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 শিখা অঙ্গ বিদ্যমান।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উদাহরণঃ যকৃত কৃমি, ফিতা কৃমি।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715000"/>
            <a:ext cx="20574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3810E0"/>
                </a:solidFill>
                <a:latin typeface="NikoshBAN" pitchFamily="2" charset="0"/>
                <a:cs typeface="NikoshBAN" pitchFamily="2" charset="0"/>
              </a:rPr>
              <a:t>ফিতা কৃমি</a:t>
            </a:r>
            <a:endParaRPr lang="en-US" sz="4400" dirty="0">
              <a:solidFill>
                <a:srgbClr val="3810E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270</TotalTime>
  <Words>372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Couture</vt:lpstr>
      <vt:lpstr>Packager Shell Object</vt:lpstr>
      <vt:lpstr>সবাইকে আজকের ক্লাসে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আজকের ক্লাসে স্বাগতম</dc:title>
  <dc:creator>dell</dc:creator>
  <cp:lastModifiedBy>dell</cp:lastModifiedBy>
  <cp:revision>37</cp:revision>
  <dcterms:created xsi:type="dcterms:W3CDTF">2006-08-16T00:00:00Z</dcterms:created>
  <dcterms:modified xsi:type="dcterms:W3CDTF">2020-07-06T18:25:31Z</dcterms:modified>
</cp:coreProperties>
</file>