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F1D1-DB4D-48CD-88A5-1883AA034AD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015E-0B09-46B6-89CE-6991F634A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4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F1D1-DB4D-48CD-88A5-1883AA034AD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015E-0B09-46B6-89CE-6991F634A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3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F1D1-DB4D-48CD-88A5-1883AA034AD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015E-0B09-46B6-89CE-6991F634A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8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F1D1-DB4D-48CD-88A5-1883AA034AD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015E-0B09-46B6-89CE-6991F634A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7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F1D1-DB4D-48CD-88A5-1883AA034AD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015E-0B09-46B6-89CE-6991F634A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9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F1D1-DB4D-48CD-88A5-1883AA034AD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015E-0B09-46B6-89CE-6991F634A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6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F1D1-DB4D-48CD-88A5-1883AA034AD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015E-0B09-46B6-89CE-6991F634A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0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F1D1-DB4D-48CD-88A5-1883AA034AD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015E-0B09-46B6-89CE-6991F634A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F1D1-DB4D-48CD-88A5-1883AA034AD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015E-0B09-46B6-89CE-6991F634A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2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F1D1-DB4D-48CD-88A5-1883AA034AD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015E-0B09-46B6-89CE-6991F634A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1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F1D1-DB4D-48CD-88A5-1883AA034AD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015E-0B09-46B6-89CE-6991F634A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6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8F1D1-DB4D-48CD-88A5-1883AA034AD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015E-0B09-46B6-89CE-6991F634A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1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adshanavycollege@gmail.com" TargetMode="External"/><Relationship Id="rId2" Type="http://schemas.openxmlformats.org/officeDocument/2006/relationships/hyperlink" Target="mailto:raselkhan03@gmail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929971"/>
              </p:ext>
            </p:extLst>
          </p:nvPr>
        </p:nvGraphicFramePr>
        <p:xfrm>
          <a:off x="1730326" y="5148775"/>
          <a:ext cx="7680960" cy="1041010"/>
        </p:xfrm>
        <a:graphic>
          <a:graphicData uri="http://schemas.openxmlformats.org/drawingml/2006/table">
            <a:tbl>
              <a:tblPr>
                <a:effectLst>
                  <a:reflection blurRad="6350" stA="50000" endA="300" endPos="55500" dist="101600" dir="5400000" sy="-100000" algn="bl" rotWithShape="0"/>
                </a:effectLst>
              </a:tblPr>
              <a:tblGrid>
                <a:gridCol w="7680960"/>
              </a:tblGrid>
              <a:tr h="104101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সকলকে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স্বাগতম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8" y="211016"/>
            <a:ext cx="11099409" cy="4768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420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852428"/>
              </p:ext>
            </p:extLst>
          </p:nvPr>
        </p:nvGraphicFramePr>
        <p:xfrm>
          <a:off x="1433015" y="750627"/>
          <a:ext cx="9376012" cy="5404513"/>
        </p:xfrm>
        <a:graphic>
          <a:graphicData uri="http://schemas.openxmlformats.org/drawingml/2006/table">
            <a:tbl>
              <a:tblPr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a:tblPr>
              <a:tblGrid>
                <a:gridCol w="9376012"/>
              </a:tblGrid>
              <a:tr h="5404513">
                <a:tc>
                  <a:txBody>
                    <a:bodyPr/>
                    <a:lstStyle/>
                    <a:p>
                      <a:r>
                        <a:rPr lang="en-US" sz="8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</a:t>
                      </a:r>
                      <a:r>
                        <a:rPr lang="en-US" sz="8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8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পণ্য</a:t>
                      </a:r>
                      <a:r>
                        <a:rPr lang="en-US" sz="8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8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8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8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সেবা</a:t>
                      </a:r>
                      <a:r>
                        <a:rPr lang="en-US" sz="8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8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উৎপাদন</a:t>
                      </a:r>
                      <a:r>
                        <a:rPr lang="en-US" sz="8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8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8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8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</a:t>
                      </a:r>
                      <a:r>
                        <a:rPr lang="en-US" sz="8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ব্যয়/</a:t>
                      </a:r>
                      <a:r>
                        <a:rPr lang="en-US" sz="8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</a:t>
                      </a:r>
                      <a:r>
                        <a:rPr lang="en-US" sz="8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8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ত্যাগ</a:t>
                      </a:r>
                      <a:r>
                        <a:rPr lang="en-US" sz="8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8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8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8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8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8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তাকে</a:t>
                      </a:r>
                      <a:r>
                        <a:rPr lang="en-US" sz="8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8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উৎপাদন</a:t>
                      </a:r>
                      <a:r>
                        <a:rPr lang="en-US" sz="8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ব্যয় </a:t>
                      </a:r>
                      <a:r>
                        <a:rPr lang="en-US" sz="8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বলে</a:t>
                      </a:r>
                      <a:r>
                        <a:rPr lang="en-US" sz="8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8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98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117247"/>
              </p:ext>
            </p:extLst>
          </p:nvPr>
        </p:nvGraphicFramePr>
        <p:xfrm>
          <a:off x="2919269" y="245660"/>
          <a:ext cx="5213444" cy="846161"/>
        </p:xfrm>
        <a:graphic>
          <a:graphicData uri="http://schemas.openxmlformats.org/drawingml/2006/table">
            <a:tbl>
              <a:tblPr/>
              <a:tblGrid>
                <a:gridCol w="5213444"/>
              </a:tblGrid>
              <a:tr h="84616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উৎপাদন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ব্যয়ের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উদ্দেশ্য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927751"/>
              </p:ext>
            </p:extLst>
          </p:nvPr>
        </p:nvGraphicFramePr>
        <p:xfrm>
          <a:off x="3766782" y="1487606"/>
          <a:ext cx="2988860" cy="709684"/>
        </p:xfrm>
        <a:graphic>
          <a:graphicData uri="http://schemas.openxmlformats.org/drawingml/2006/table">
            <a:tbl>
              <a:tblPr/>
              <a:tblGrid>
                <a:gridCol w="2988860"/>
              </a:tblGrid>
              <a:tr h="7096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উৎপাদন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ব্যয় নির্ণয়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010738"/>
              </p:ext>
            </p:extLst>
          </p:nvPr>
        </p:nvGraphicFramePr>
        <p:xfrm>
          <a:off x="7042244" y="2804313"/>
          <a:ext cx="3098042" cy="777923"/>
        </p:xfrm>
        <a:graphic>
          <a:graphicData uri="http://schemas.openxmlformats.org/drawingml/2006/table">
            <a:tbl>
              <a:tblPr/>
              <a:tblGrid>
                <a:gridCol w="3098042"/>
              </a:tblGrid>
              <a:tr h="777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ব্যয়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নিয়ন্তণ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27602"/>
              </p:ext>
            </p:extLst>
          </p:nvPr>
        </p:nvGraphicFramePr>
        <p:xfrm>
          <a:off x="7042244" y="4306018"/>
          <a:ext cx="3138985" cy="732129"/>
        </p:xfrm>
        <a:graphic>
          <a:graphicData uri="http://schemas.openxmlformats.org/drawingml/2006/table">
            <a:tbl>
              <a:tblPr/>
              <a:tblGrid>
                <a:gridCol w="3138985"/>
              </a:tblGrid>
              <a:tr h="7321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দ্রব্যমূল্য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নির্ধারণ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739179"/>
              </p:ext>
            </p:extLst>
          </p:nvPr>
        </p:nvGraphicFramePr>
        <p:xfrm>
          <a:off x="6143766" y="5773003"/>
          <a:ext cx="3125337" cy="777922"/>
        </p:xfrm>
        <a:graphic>
          <a:graphicData uri="http://schemas.openxmlformats.org/drawingml/2006/table">
            <a:tbl>
              <a:tblPr/>
              <a:tblGrid>
                <a:gridCol w="3125337"/>
              </a:tblGrid>
              <a:tr h="7779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মুনাফা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নির্ধারণ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027971"/>
              </p:ext>
            </p:extLst>
          </p:nvPr>
        </p:nvGraphicFramePr>
        <p:xfrm>
          <a:off x="1801504" y="5827594"/>
          <a:ext cx="2852382" cy="791570"/>
        </p:xfrm>
        <a:graphic>
          <a:graphicData uri="http://schemas.openxmlformats.org/drawingml/2006/table">
            <a:tbl>
              <a:tblPr/>
              <a:tblGrid>
                <a:gridCol w="2852382"/>
              </a:tblGrid>
              <a:tr h="7915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দরপত্র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নির্ধারণ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235025"/>
              </p:ext>
            </p:extLst>
          </p:nvPr>
        </p:nvGraphicFramePr>
        <p:xfrm>
          <a:off x="961655" y="4281452"/>
          <a:ext cx="2661314" cy="750627"/>
        </p:xfrm>
        <a:graphic>
          <a:graphicData uri="http://schemas.openxmlformats.org/drawingml/2006/table">
            <a:tbl>
              <a:tblPr/>
              <a:tblGrid>
                <a:gridCol w="2661314"/>
              </a:tblGrid>
              <a:tr h="7506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পরিকল্পনা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প্রনয়ণ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827679"/>
              </p:ext>
            </p:extLst>
          </p:nvPr>
        </p:nvGraphicFramePr>
        <p:xfrm>
          <a:off x="281354" y="2591005"/>
          <a:ext cx="3664303" cy="777923"/>
        </p:xfrm>
        <a:graphic>
          <a:graphicData uri="http://schemas.openxmlformats.org/drawingml/2006/table">
            <a:tbl>
              <a:tblPr/>
              <a:tblGrid>
                <a:gridCol w="3664303"/>
              </a:tblGrid>
              <a:tr h="777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প্রতিযোগিতা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মোকাবেলা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2" name="Down Arrow 11"/>
          <p:cNvSpPr/>
          <p:nvPr/>
        </p:nvSpPr>
        <p:spPr>
          <a:xfrm rot="20057183">
            <a:off x="7042244" y="2020306"/>
            <a:ext cx="723331" cy="491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474680" y="3719317"/>
            <a:ext cx="723331" cy="491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884877">
            <a:off x="7047049" y="5140355"/>
            <a:ext cx="723331" cy="491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9840869">
            <a:off x="2972938" y="5164975"/>
            <a:ext cx="723331" cy="491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4101963">
            <a:off x="2784751" y="1894653"/>
            <a:ext cx="723331" cy="491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1531788">
            <a:off x="2202960" y="3561237"/>
            <a:ext cx="723331" cy="491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5037960">
            <a:off x="4993063" y="6014416"/>
            <a:ext cx="723331" cy="491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8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204717"/>
            <a:ext cx="11546006" cy="5281683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1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1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" y="458593"/>
            <a:ext cx="2996419" cy="438069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" name="Picture 2" descr="download (7)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854" y="458592"/>
            <a:ext cx="3798277" cy="43806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 descr="images (93) -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366" y="458592"/>
            <a:ext cx="4135902" cy="4380694"/>
          </a:xfrm>
          <a:prstGeom prst="rect">
            <a:avLst/>
          </a:prstGeom>
          <a:ln>
            <a:solidFill>
              <a:srgbClr val="C00000"/>
            </a:solidFill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356517"/>
              </p:ext>
            </p:extLst>
          </p:nvPr>
        </p:nvGraphicFramePr>
        <p:xfrm>
          <a:off x="1112753" y="5309147"/>
          <a:ext cx="9495693" cy="1310640"/>
        </p:xfrm>
        <a:graphic>
          <a:graphicData uri="http://schemas.openxmlformats.org/drawingml/2006/table">
            <a:tbl>
              <a:tblPr/>
              <a:tblGrid>
                <a:gridCol w="9495693"/>
              </a:tblGrid>
              <a:tr h="115355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পণ্য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উৎপাদনের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ব্যয়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সরাসরি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জড়িত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তাকে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প্রত্যক্ষ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বলে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97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1" y="756139"/>
            <a:ext cx="3727939" cy="47021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ima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698" y="756139"/>
            <a:ext cx="4065564" cy="4702126"/>
          </a:xfrm>
          <a:prstGeom prst="rect">
            <a:avLst/>
          </a:prstGeom>
          <a:ln>
            <a:solidFill>
              <a:schemeClr val="tx2"/>
            </a:solidFill>
          </a:ln>
          <a:effectLst>
            <a:softEdge rad="12700"/>
          </a:effectLst>
        </p:spPr>
      </p:pic>
      <p:pic>
        <p:nvPicPr>
          <p:cNvPr id="4" name="Picture 3" descr="download (12) - copy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412" y="756139"/>
            <a:ext cx="3587262" cy="4702126"/>
          </a:xfrm>
          <a:prstGeom prst="rect">
            <a:avLst/>
          </a:prstGeom>
          <a:ln>
            <a:solidFill>
              <a:srgbClr val="C00000"/>
            </a:solidFill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489539"/>
              </p:ext>
            </p:extLst>
          </p:nvPr>
        </p:nvGraphicFramePr>
        <p:xfrm>
          <a:off x="1506650" y="5547360"/>
          <a:ext cx="9481623" cy="1310640"/>
        </p:xfrm>
        <a:graphic>
          <a:graphicData uri="http://schemas.openxmlformats.org/drawingml/2006/table">
            <a:tbl>
              <a:tblPr/>
              <a:tblGrid>
                <a:gridCol w="9481623"/>
              </a:tblGrid>
              <a:tr h="95660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পণ্য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উৎপাদনের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সরাসরি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জড়িত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নয়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তাকে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পরোক্ষ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বলে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30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06465" cy="125165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err="1" smtClean="0"/>
              <a:t>জোড়ায়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6892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নির্ণয়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০৫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28" y="3641360"/>
            <a:ext cx="7779433" cy="3009003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645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858408"/>
              </p:ext>
            </p:extLst>
          </p:nvPr>
        </p:nvGraphicFramePr>
        <p:xfrm>
          <a:off x="3024554" y="112542"/>
          <a:ext cx="6260123" cy="548640"/>
        </p:xfrm>
        <a:graphic>
          <a:graphicData uri="http://schemas.openxmlformats.org/drawingml/2006/table">
            <a:tbl>
              <a:tblPr/>
              <a:tblGrid>
                <a:gridCol w="6260123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উৎপাদন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বিবরণীর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নমূনা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ছক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942534"/>
            <a:ext cx="5831888" cy="545123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96" y="942534"/>
            <a:ext cx="5885741" cy="575368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7149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9" y="703385"/>
            <a:ext cx="5696745" cy="537385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184" y="703385"/>
            <a:ext cx="5649113" cy="537385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51694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426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সময়:০৮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24" y="1350498"/>
            <a:ext cx="10101775" cy="433423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24" y="5881678"/>
            <a:ext cx="10101775" cy="97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309490"/>
            <a:ext cx="10705514" cy="2335236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3179298"/>
            <a:ext cx="10705514" cy="344658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097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34" y="280719"/>
            <a:ext cx="11651566" cy="13255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বাদশা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নৌবাহিনী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মংলা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টিউটর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বিএড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উন্মুক্ত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01517 858966 , 01914 659503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raselkhan03@gmail.com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badshanavycollege@gmail.com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627" y="1825625"/>
            <a:ext cx="4965895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972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" y="267287"/>
            <a:ext cx="11254153" cy="5795888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668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5292"/>
            <a:ext cx="4394982" cy="1210456"/>
          </a:xfrm>
          <a:solidFill>
            <a:schemeClr val="bg1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1867"/>
            <a:ext cx="10515600" cy="3645096"/>
          </a:xfr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bliqueBottomLeft"/>
            <a:lightRig rig="threePt" dir="t"/>
          </a:scene3d>
        </p:spPr>
        <p:txBody>
          <a:bodyPr>
            <a:no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ব্যয়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ব্যয়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০৪।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মূখ্য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ব্যয় নির্ণয়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899" y="309172"/>
            <a:ext cx="3515479" cy="2222695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873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88" y="17653"/>
            <a:ext cx="7208520" cy="1006475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024128"/>
            <a:ext cx="7882128" cy="559612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41" y="365125"/>
            <a:ext cx="3362179" cy="373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996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067243"/>
              </p:ext>
            </p:extLst>
          </p:nvPr>
        </p:nvGraphicFramePr>
        <p:xfrm>
          <a:off x="1055077" y="600501"/>
          <a:ext cx="9387839" cy="1270502"/>
        </p:xfrm>
        <a:graphic>
          <a:graphicData uri="http://schemas.openxmlformats.org/drawingml/2006/table">
            <a:tbl>
              <a:tblPr/>
              <a:tblGrid>
                <a:gridCol w="9387839"/>
              </a:tblGrid>
              <a:tr h="1270502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err="1" smtClean="0"/>
                        <a:t>ধন্যবাদ</a:t>
                      </a:r>
                      <a:endParaRPr lang="en-US" sz="6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3" y="2124222"/>
            <a:ext cx="10649243" cy="423437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52130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শ্রণি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৭/৭/২০২০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5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1" y="272955"/>
            <a:ext cx="11259402" cy="5254388"/>
          </a:xfrm>
          <a:prstGeom prst="rect">
            <a:avLst/>
          </a:prstGeom>
          <a:solidFill>
            <a:schemeClr val="accent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372603"/>
              </p:ext>
            </p:extLst>
          </p:nvPr>
        </p:nvGraphicFramePr>
        <p:xfrm>
          <a:off x="3330054" y="5704764"/>
          <a:ext cx="5363570" cy="723332"/>
        </p:xfrm>
        <a:graphic>
          <a:graphicData uri="http://schemas.openxmlformats.org/drawingml/2006/table">
            <a:tbl>
              <a:tblPr/>
              <a:tblGrid>
                <a:gridCol w="5363570"/>
              </a:tblGrid>
              <a:tr h="72333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পাট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দ্রব্য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উৎপাদনের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কাচাঁমাল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4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245660"/>
            <a:ext cx="5418160" cy="530897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  <a:softEdge rad="317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85" y="245660"/>
            <a:ext cx="5907205" cy="530897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796976"/>
              </p:ext>
            </p:extLst>
          </p:nvPr>
        </p:nvGraphicFramePr>
        <p:xfrm>
          <a:off x="2497540" y="5841242"/>
          <a:ext cx="6741994" cy="701040"/>
        </p:xfrm>
        <a:graphic>
          <a:graphicData uri="http://schemas.openxmlformats.org/drawingml/2006/table">
            <a:tbl>
              <a:tblPr/>
              <a:tblGrid>
                <a:gridCol w="6741994"/>
              </a:tblGrid>
              <a:tr h="6721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পাট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চট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উৎপাদন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3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8" y="382137"/>
            <a:ext cx="10617958" cy="511791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157843"/>
              </p:ext>
            </p:extLst>
          </p:nvPr>
        </p:nvGraphicFramePr>
        <p:xfrm>
          <a:off x="3070746" y="5841242"/>
          <a:ext cx="5936776" cy="914400"/>
        </p:xfrm>
        <a:graphic>
          <a:graphicData uri="http://schemas.openxmlformats.org/drawingml/2006/table">
            <a:tbl>
              <a:tblPr/>
              <a:tblGrid>
                <a:gridCol w="5936776"/>
              </a:tblGrid>
              <a:tr h="682388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পাটজাত</a:t>
                      </a:r>
                      <a:r>
                        <a:rPr lang="en-US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দ্রব্য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93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ব্যয়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02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1228" cy="1325563"/>
          </a:xfrm>
          <a:solidFill>
            <a:schemeClr val="accent6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771228" cy="4351338"/>
          </a:xfrm>
          <a:solidFill>
            <a:schemeClr val="bg1"/>
          </a:solidFill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ব্যয়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ব্যয়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:\Recycled\D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8746" y="146776"/>
            <a:ext cx="2738509" cy="25129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68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428" cy="181536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616591"/>
            <a:ext cx="10626969" cy="3560372"/>
          </a:xfrm>
          <a:solidFill>
            <a:schemeClr val="accent4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r>
              <a:rPr lang="en-US" sz="4000" dirty="0" err="1" smtClean="0"/>
              <a:t>উৎপাদন</a:t>
            </a:r>
            <a:r>
              <a:rPr lang="en-US" sz="4000" dirty="0" smtClean="0"/>
              <a:t> ব্যয় </a:t>
            </a:r>
            <a:r>
              <a:rPr lang="en-US" sz="4000" dirty="0" err="1" smtClean="0"/>
              <a:t>কী</a:t>
            </a:r>
            <a:r>
              <a:rPr lang="en-US" sz="4000" dirty="0" smtClean="0"/>
              <a:t> ?</a:t>
            </a:r>
          </a:p>
          <a:p>
            <a:pPr algn="ctr"/>
            <a:r>
              <a:rPr lang="en-US" sz="4000" dirty="0" err="1" smtClean="0"/>
              <a:t>সময়</a:t>
            </a:r>
            <a:r>
              <a:rPr lang="en-US" sz="4000" dirty="0" smtClean="0"/>
              <a:t> ০২ </a:t>
            </a:r>
            <a:r>
              <a:rPr lang="en-US" sz="4000" dirty="0" err="1" smtClean="0"/>
              <a:t>মিনিট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5472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231</Words>
  <Application>Microsoft Office PowerPoint</Application>
  <PresentationFormat>Widescreen</PresentationFormat>
  <Paragraphs>56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শিক্ষক পরিচিতি</vt:lpstr>
      <vt:lpstr>আজকের পাঠ</vt:lpstr>
      <vt:lpstr>PowerPoint Presentation</vt:lpstr>
      <vt:lpstr>PowerPoint Presentation</vt:lpstr>
      <vt:lpstr>PowerPoint Presentation</vt:lpstr>
      <vt:lpstr>আজকের পাঠ</vt:lpstr>
      <vt:lpstr>শিখনফল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PowerPoint Presentation</vt:lpstr>
      <vt:lpstr>PowerPoint Presentation</vt:lpstr>
      <vt:lpstr>দলীয় কাজ  সময়:০৮ মিনিট</vt:lpstr>
      <vt:lpstr>PowerPoint Presentation</vt:lpstr>
      <vt:lpstr>PowerPoint Presentation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 KHAN</dc:creator>
  <cp:lastModifiedBy>RASEL KHAN</cp:lastModifiedBy>
  <cp:revision>144</cp:revision>
  <dcterms:created xsi:type="dcterms:W3CDTF">2020-06-26T03:04:08Z</dcterms:created>
  <dcterms:modified xsi:type="dcterms:W3CDTF">2020-07-07T16:18:55Z</dcterms:modified>
</cp:coreProperties>
</file>