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0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18" r:id="rId15"/>
    <p:sldId id="284" r:id="rId16"/>
    <p:sldId id="302" r:id="rId17"/>
    <p:sldId id="287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C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74A0F-339E-4494-A07B-CB309CDD08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9FF47-6F31-4CB9-BA14-601904E13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মাউসদিয়ে</a:t>
            </a:r>
            <a:r>
              <a:rPr lang="en-US" baseline="0" dirty="0"/>
              <a:t>:  Click </a:t>
            </a:r>
            <a:r>
              <a:rPr lang="en-US" baseline="0" dirty="0">
                <a:latin typeface="Times New Roman"/>
                <a:cs typeface="Times New Roman"/>
              </a:rPr>
              <a:t>→ </a:t>
            </a:r>
            <a:r>
              <a:rPr lang="en-US" baseline="0" dirty="0"/>
              <a:t>home </a:t>
            </a:r>
            <a:r>
              <a:rPr lang="en-US" baseline="0" dirty="0" err="1"/>
              <a:t>বামে</a:t>
            </a:r>
            <a:r>
              <a:rPr lang="en-US" baseline="0" dirty="0"/>
              <a:t> </a:t>
            </a:r>
            <a:r>
              <a:rPr lang="en-US" baseline="0" dirty="0" err="1"/>
              <a:t>নিতে</a:t>
            </a:r>
            <a:r>
              <a:rPr lang="en-US" baseline="0" dirty="0"/>
              <a:t> </a:t>
            </a:r>
            <a:r>
              <a:rPr lang="en-US" baseline="0" dirty="0" err="1"/>
              <a:t>হলে</a:t>
            </a:r>
            <a:r>
              <a:rPr lang="en-US" baseline="0" dirty="0"/>
              <a:t>,  Align Text Left. </a:t>
            </a:r>
            <a:r>
              <a:rPr lang="en-US" baseline="0" dirty="0" err="1"/>
              <a:t>মাঝখানে</a:t>
            </a:r>
            <a:r>
              <a:rPr lang="en-US" baseline="0" dirty="0"/>
              <a:t> </a:t>
            </a:r>
            <a:r>
              <a:rPr lang="en-US" baseline="0" dirty="0" err="1"/>
              <a:t>নিতে</a:t>
            </a:r>
            <a:r>
              <a:rPr lang="en-US" baseline="0" dirty="0"/>
              <a:t> </a:t>
            </a:r>
            <a:r>
              <a:rPr lang="en-US" baseline="0" dirty="0" err="1"/>
              <a:t>হলে,Center</a:t>
            </a:r>
            <a:r>
              <a:rPr lang="en-US" baseline="0" dirty="0"/>
              <a:t>.  </a:t>
            </a:r>
            <a:r>
              <a:rPr lang="en-US" baseline="0" dirty="0" err="1"/>
              <a:t>ডানে</a:t>
            </a:r>
            <a:r>
              <a:rPr lang="en-US" baseline="0" dirty="0"/>
              <a:t> </a:t>
            </a:r>
            <a:r>
              <a:rPr lang="en-US" baseline="0" dirty="0" err="1"/>
              <a:t>নিতে</a:t>
            </a:r>
            <a:r>
              <a:rPr lang="en-US" baseline="0" dirty="0"/>
              <a:t> </a:t>
            </a:r>
            <a:r>
              <a:rPr lang="en-US" baseline="0" dirty="0" err="1"/>
              <a:t>চাইলেAlign</a:t>
            </a:r>
            <a:r>
              <a:rPr lang="en-US" baseline="0" dirty="0"/>
              <a:t> Text Right. </a:t>
            </a:r>
            <a:r>
              <a:rPr lang="en-US" baseline="0" dirty="0" err="1"/>
              <a:t>সবদিকে</a:t>
            </a:r>
            <a:r>
              <a:rPr lang="en-US" baseline="0" dirty="0"/>
              <a:t> </a:t>
            </a:r>
            <a:r>
              <a:rPr lang="en-US" baseline="0" dirty="0" err="1"/>
              <a:t>সমান</a:t>
            </a:r>
            <a:r>
              <a:rPr lang="en-US" baseline="0" dirty="0"/>
              <a:t> </a:t>
            </a:r>
            <a:r>
              <a:rPr lang="en-US" baseline="0" dirty="0" err="1"/>
              <a:t>করতে</a:t>
            </a:r>
            <a:r>
              <a:rPr lang="en-US" baseline="0" dirty="0"/>
              <a:t> </a:t>
            </a:r>
            <a:r>
              <a:rPr lang="en-US" baseline="0" dirty="0" err="1"/>
              <a:t>চাইলেJustify</a:t>
            </a:r>
            <a:r>
              <a:rPr lang="en-US" baseline="0" dirty="0"/>
              <a:t>. </a:t>
            </a:r>
          </a:p>
          <a:p>
            <a:r>
              <a:rPr lang="en-US" baseline="0" dirty="0"/>
              <a:t>2. Ctrl   b, Ctrl   i, Ctrl   u </a:t>
            </a:r>
            <a:r>
              <a:rPr lang="en-US" baseline="0" dirty="0" err="1"/>
              <a:t>একসঙ্গে</a:t>
            </a:r>
            <a:r>
              <a:rPr lang="en-US" baseline="0" dirty="0"/>
              <a:t> </a:t>
            </a:r>
            <a:r>
              <a:rPr lang="en-US" baseline="0" dirty="0" err="1"/>
              <a:t>চাপতে</a:t>
            </a:r>
            <a:r>
              <a:rPr lang="en-US" baseline="0" dirty="0"/>
              <a:t> </a:t>
            </a:r>
            <a:r>
              <a:rPr lang="en-US" baseline="0" dirty="0" err="1"/>
              <a:t>হবে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9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pc="0" dirty="0" err="1">
                <a:latin typeface="NikoshBAN" pitchFamily="2" charset="0"/>
                <a:cs typeface="NikoshBAN" pitchFamily="2" charset="0"/>
              </a:rPr>
              <a:t>মূল্যায়নের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প্রশ্নে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ট্রিগার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অপশনে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pc="0" baseline="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pc="0" baseline="0" dirty="0">
                <a:latin typeface="NikoshBAN" pitchFamily="2" charset="0"/>
                <a:cs typeface="NikoshBAN" pitchFamily="2" charset="0"/>
              </a:rPr>
              <a:t>।</a:t>
            </a:r>
            <a:endParaRPr lang="en-US" spc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ছাত্র</a:t>
            </a:r>
            <a:r>
              <a:rPr lang="en-US" dirty="0"/>
              <a:t>/</a:t>
            </a:r>
            <a:r>
              <a:rPr lang="en-US" dirty="0" err="1"/>
              <a:t>ছাত্রীরা</a:t>
            </a:r>
            <a:r>
              <a:rPr lang="en-US" baseline="0" dirty="0"/>
              <a:t> </a:t>
            </a:r>
            <a:r>
              <a:rPr lang="en-US" baseline="0" dirty="0" err="1"/>
              <a:t>খাতায়</a:t>
            </a:r>
            <a:r>
              <a:rPr lang="en-US" baseline="0" dirty="0"/>
              <a:t> </a:t>
            </a:r>
            <a:r>
              <a:rPr lang="en-US" baseline="0" dirty="0" err="1"/>
              <a:t>বাড়ীর</a:t>
            </a:r>
            <a:r>
              <a:rPr lang="en-US" baseline="0" dirty="0"/>
              <a:t> </a:t>
            </a:r>
            <a:r>
              <a:rPr lang="en-US" baseline="0" dirty="0" err="1"/>
              <a:t>কাজ</a:t>
            </a:r>
            <a:r>
              <a:rPr lang="en-US" baseline="0" dirty="0"/>
              <a:t> </a:t>
            </a:r>
            <a:r>
              <a:rPr lang="en-US" baseline="0" dirty="0" err="1"/>
              <a:t>লিখছে</a:t>
            </a:r>
            <a:r>
              <a:rPr lang="en-US" baseline="0" dirty="0"/>
              <a:t> </a:t>
            </a:r>
            <a:r>
              <a:rPr lang="en-US" baseline="0" dirty="0" err="1"/>
              <a:t>কি</a:t>
            </a:r>
            <a:r>
              <a:rPr lang="en-US" baseline="0" dirty="0"/>
              <a:t> </a:t>
            </a:r>
            <a:r>
              <a:rPr lang="en-US" baseline="0" dirty="0" err="1"/>
              <a:t>না</a:t>
            </a:r>
            <a:r>
              <a:rPr lang="en-US" baseline="0" dirty="0"/>
              <a:t> </a:t>
            </a:r>
            <a:r>
              <a:rPr lang="en-US" baseline="0" dirty="0" err="1"/>
              <a:t>শ্রদ্ধেয়</a:t>
            </a:r>
            <a:r>
              <a:rPr lang="en-US" baseline="0" dirty="0"/>
              <a:t> </a:t>
            </a:r>
            <a:r>
              <a:rPr lang="en-US" baseline="0" dirty="0" err="1"/>
              <a:t>শিক্ষকমন্ডলী</a:t>
            </a:r>
            <a:r>
              <a:rPr lang="en-US" baseline="0" dirty="0"/>
              <a:t> </a:t>
            </a:r>
            <a:r>
              <a:rPr lang="en-US" baseline="0" dirty="0" err="1"/>
              <a:t>তা</a:t>
            </a:r>
            <a:r>
              <a:rPr lang="en-US" baseline="0" dirty="0"/>
              <a:t> </a:t>
            </a:r>
            <a:r>
              <a:rPr lang="en-US" baseline="0" dirty="0" err="1"/>
              <a:t>পর্যবেক্ষণ</a:t>
            </a:r>
            <a:r>
              <a:rPr lang="en-US" baseline="0" dirty="0"/>
              <a:t> </a:t>
            </a:r>
            <a:r>
              <a:rPr lang="en-US" baseline="0" dirty="0" err="1"/>
              <a:t>করবেন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E82A2-3985-4491-9C0D-DE3E427030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855B-8629-41ED-B071-6E092824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61A41-A10C-4B9A-BA80-649EC0028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A84BA-295A-4A1D-96AF-81713304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75E17-A3ED-49FB-87F9-EFF8062D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6581A-57EB-4D43-9C9C-0887F1D2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71D6-BB19-4B5C-8ED6-6AB8B721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E4B14-F39E-441B-A61F-D83BF3133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3971B-5C89-4A93-9602-3E3EAF86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05E3-0A2D-4D60-9065-70FCEE23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30BC7-24C3-4924-8FEB-31A719E0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9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A1FBE-B1BC-441E-9994-545BBB3DA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C4D0-D89B-48EF-BB5D-89F766AF8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D7333-0762-4832-9E79-E4C975D5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9D80F-CF2A-4D15-821B-78D72FCB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AF5C4-BA5B-4CF5-9BBE-BC2C5BDB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1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820B9-2543-4392-82BE-5A5C3A45A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E2A1B-320E-4061-AAD1-0292046C6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CDD38-1979-4EEF-A371-1B30D78A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DF1EB-4D42-485A-949C-616099D7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5B14D-9C02-48BF-8783-856DCC9F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8EF4C-6D16-4A09-B906-A47482154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BCC3A-7C1C-44C8-ADC5-D36D5406D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EBCEE-DA82-4484-871B-F2785CE1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68455-8C2F-4B78-A7D3-26158F91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32B9F-8A51-41F8-B022-515D5648B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0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1798-412C-44A6-A341-10851F47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060F-C014-4DB9-8042-A3E8A8A1A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C9580-E77D-4F93-9A33-84699625A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30832-C69E-4FED-A63E-B01C2B90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877D2-EFD5-4392-8C12-D8E45F15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3B0AB-E38D-4155-BF35-839F5508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6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5612-982E-4A65-9B09-7C7729293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38280-CD44-4C20-81F6-897C0D3D8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E3DCE-B1E2-47CA-881C-D228EE5CA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8034C-66C2-4637-B07E-8B4AD5016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BD857-CD54-48E6-96E8-126F64EDA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1DB2E-257C-4330-86E3-3F7345D8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9116D-91F7-48EB-A99E-A82070B4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25C92-7529-4349-A69C-6B2328B7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146C-3008-4D71-9BAB-460D1FE19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556016-53F7-46C8-A633-064CB130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C6B60-9FD4-4553-BF3A-B06E9C1F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2A75A-08FF-4DD5-882B-50C32509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1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B0111-4C0A-471F-B2E3-736B934A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52091-E304-458B-AD0C-B51896D1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83284-10A9-4F34-AE44-75006ED8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6328A-2917-40A8-BFCE-677ACF858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82862-F38C-46D4-8E50-E4AA2FC08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BF8B5-2193-4E4C-84A6-3051DF9F7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89BD1-FAE3-4A5C-960D-4E6CD261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336BA-FBDB-4C07-B717-9398D455F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70313-BA2B-4697-9D29-E33671D7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3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8F7DD-E90C-4A2B-A870-21F0F389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2282BF-17CC-44A4-90C5-7C5A3B249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729CF-7AAF-4F69-A92E-F714DE954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820C0-EE3D-4FCA-9948-FE366A3B7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2CF4C-4DFB-4CF0-B017-F75124A3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C51FB-8058-4E05-AA9C-21DDC8DE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E93414-2705-42E9-9086-D14287E31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BC08F-5D2F-441E-AC3C-6B8CBFD23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AE67E-C3E0-4C40-8B44-5210FCE62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F0482-7D85-47F4-BAB8-5E9E3262344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E8687-2D37-471F-8D8D-C22B274A95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78D06-B3AE-40D8-96A8-C2F92F7D6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C7A0-E80D-4CD9-93F1-6BEF766B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black">
          <a:xfrm>
            <a:off x="755201" y="230536"/>
            <a:ext cx="5120640" cy="60950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83311" y="254160"/>
            <a:ext cx="5494772" cy="60880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4615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decagon 3">
            <a:extLst>
              <a:ext uri="{FF2B5EF4-FFF2-40B4-BE49-F238E27FC236}">
                <a16:creationId xmlns:a16="http://schemas.microsoft.com/office/drawing/2014/main" id="{CA33B25C-C2A9-4F5C-A8F7-9C6E4E5A2CEF}"/>
              </a:ext>
            </a:extLst>
          </p:cNvPr>
          <p:cNvSpPr/>
          <p:nvPr/>
        </p:nvSpPr>
        <p:spPr>
          <a:xfrm>
            <a:off x="4224270" y="193182"/>
            <a:ext cx="2472744" cy="2266681"/>
          </a:xfrm>
          <a:prstGeom prst="dodecagon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A38B3C86-4458-47A8-9D16-B140B010D979}"/>
              </a:ext>
            </a:extLst>
          </p:cNvPr>
          <p:cNvSpPr/>
          <p:nvPr/>
        </p:nvSpPr>
        <p:spPr>
          <a:xfrm>
            <a:off x="605307" y="2768958"/>
            <a:ext cx="9852338" cy="2923504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0000"/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6492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CF250-9610-4E98-9F0D-E3A55658A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916" y="2846231"/>
            <a:ext cx="2887954" cy="29069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EAFEF3-E5A2-488D-A91F-A8EDE19FFE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9572" y="296216"/>
            <a:ext cx="3928056" cy="23439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FF7947-3988-4097-8ACD-E6BB673935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5676" y="3013657"/>
            <a:ext cx="2677129" cy="274903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74EE685E-4F39-4A66-8A1E-CAB5D7953E3E}"/>
              </a:ext>
            </a:extLst>
          </p:cNvPr>
          <p:cNvGrpSpPr/>
          <p:nvPr/>
        </p:nvGrpSpPr>
        <p:grpSpPr>
          <a:xfrm>
            <a:off x="4739424" y="3296991"/>
            <a:ext cx="2653048" cy="2240924"/>
            <a:chOff x="4597757" y="2756079"/>
            <a:chExt cx="2653048" cy="2240924"/>
          </a:xfrm>
        </p:grpSpPr>
        <p:sp>
          <p:nvSpPr>
            <p:cNvPr id="10" name="Ribbon: Curved and Tilted Down 9">
              <a:extLst>
                <a:ext uri="{FF2B5EF4-FFF2-40B4-BE49-F238E27FC236}">
                  <a16:creationId xmlns:a16="http://schemas.microsoft.com/office/drawing/2014/main" id="{2D80CEFD-4C9F-4B4E-BB69-EFB5BD3454D3}"/>
                </a:ext>
              </a:extLst>
            </p:cNvPr>
            <p:cNvSpPr/>
            <p:nvPr/>
          </p:nvSpPr>
          <p:spPr>
            <a:xfrm>
              <a:off x="4752305" y="2923504"/>
              <a:ext cx="2356834" cy="1918952"/>
            </a:xfrm>
            <a:prstGeom prst="ellipseRibbon">
              <a:avLst/>
            </a:prstGeom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/>
                  </a:solidFill>
                </a:rPr>
                <a:t>ICT</a:t>
              </a:r>
            </a:p>
          </p:txBody>
        </p:sp>
        <p:sp>
          <p:nvSpPr>
            <p:cNvPr id="11" name="Rounded Rectangle 11">
              <a:extLst>
                <a:ext uri="{FF2B5EF4-FFF2-40B4-BE49-F238E27FC236}">
                  <a16:creationId xmlns:a16="http://schemas.microsoft.com/office/drawing/2014/main" id="{7EB6A77A-372B-4184-A001-EADFCB7F8514}"/>
                </a:ext>
              </a:extLst>
            </p:cNvPr>
            <p:cNvSpPr/>
            <p:nvPr/>
          </p:nvSpPr>
          <p:spPr>
            <a:xfrm>
              <a:off x="4597757" y="2756079"/>
              <a:ext cx="2653048" cy="224092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D24E46-F0A1-4ACC-BD66-E0D47333E8FB}"/>
              </a:ext>
            </a:extLst>
          </p:cNvPr>
          <p:cNvCxnSpPr>
            <a:cxnSpLocks/>
          </p:cNvCxnSpPr>
          <p:nvPr/>
        </p:nvCxnSpPr>
        <p:spPr>
          <a:xfrm flipV="1">
            <a:off x="6040192" y="2266682"/>
            <a:ext cx="0" cy="10045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914A14-5CF9-4C6A-BE5D-049F833636BB}"/>
              </a:ext>
            </a:extLst>
          </p:cNvPr>
          <p:cNvCxnSpPr>
            <a:cxnSpLocks/>
          </p:cNvCxnSpPr>
          <p:nvPr/>
        </p:nvCxnSpPr>
        <p:spPr>
          <a:xfrm>
            <a:off x="7431110" y="4365939"/>
            <a:ext cx="159698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A4E8F1E-43D6-42B5-872B-5C976E50D423}"/>
              </a:ext>
            </a:extLst>
          </p:cNvPr>
          <p:cNvCxnSpPr>
            <a:cxnSpLocks/>
          </p:cNvCxnSpPr>
          <p:nvPr/>
        </p:nvCxnSpPr>
        <p:spPr>
          <a:xfrm flipH="1">
            <a:off x="3322749" y="4365938"/>
            <a:ext cx="13909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17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227F64-3FFF-4672-BF6E-31A80BA85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490" y="281354"/>
            <a:ext cx="3521430" cy="27196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CDD3123-335A-4E02-A747-068BEB0682EC}"/>
              </a:ext>
            </a:extLst>
          </p:cNvPr>
          <p:cNvSpPr/>
          <p:nvPr/>
        </p:nvSpPr>
        <p:spPr>
          <a:xfrm>
            <a:off x="4468968" y="412125"/>
            <a:ext cx="7456867" cy="24212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্ছে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-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িঠি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ত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826E787-7051-4BB1-B126-CCBBDB1B08EA}"/>
              </a:ext>
            </a:extLst>
          </p:cNvPr>
          <p:cNvSpPr/>
          <p:nvPr/>
        </p:nvSpPr>
        <p:spPr>
          <a:xfrm>
            <a:off x="4307091" y="3810167"/>
            <a:ext cx="7456867" cy="24212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্রেতা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বিক্রেতার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্রনিক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ই-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9C514A-19DC-46D9-A4D7-9873E1D6B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7286" y="3488788"/>
            <a:ext cx="3457141" cy="29135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61827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49269E-9E39-43BA-BE53-CAD575CEF720}"/>
              </a:ext>
            </a:extLst>
          </p:cNvPr>
          <p:cNvSpPr/>
          <p:nvPr/>
        </p:nvSpPr>
        <p:spPr>
          <a:xfrm>
            <a:off x="4675030" y="2021984"/>
            <a:ext cx="7070500" cy="32197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ুষের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য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ব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ইতিবাচক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নেতিবাচক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BCD5EF-3B20-42ED-A950-EDC8CE13D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034" y="386366"/>
            <a:ext cx="3554569" cy="28462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08F1A2-A909-4D12-B5E4-26ECB9859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978" y="3438660"/>
            <a:ext cx="3444923" cy="3245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643393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270456" y="1708633"/>
            <a:ext cx="7624293" cy="2868547"/>
          </a:xfrm>
          <a:prstGeom prst="wedgeRectCallout">
            <a:avLst>
              <a:gd name="adj1" fmla="val -16126"/>
              <a:gd name="adj2" fmla="val 48675"/>
            </a:avLst>
          </a:prstGeom>
          <a:solidFill>
            <a:schemeClr val="bg2"/>
          </a:solidFill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600" b="1" spc="-15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16600" b="1" spc="-15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spc="-15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16600" b="1" spc="-150" dirty="0">
              <a:ln>
                <a:solidFill>
                  <a:srgbClr val="C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E87B8A-41CD-4676-AEB6-BC0A9EFA2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9248" y="1674253"/>
            <a:ext cx="3143250" cy="2871989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5519933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733800" y="693089"/>
            <a:ext cx="4267200" cy="830915"/>
          </a:xfrm>
          <a:prstGeom prst="wedgeRectCallout">
            <a:avLst>
              <a:gd name="adj1" fmla="val -16126"/>
              <a:gd name="adj2" fmla="val 4867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8000" b="1" spc="-150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</a:t>
            </a:r>
            <a:r>
              <a:rPr lang="en-US" sz="8000" b="1" spc="-150" dirty="0" err="1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োড়ায়</a:t>
            </a:r>
            <a:r>
              <a:rPr lang="en-US" sz="8000" b="1" spc="-150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-150" dirty="0" err="1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spc="-150" dirty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DE53CF-6FA5-4DB3-B5DB-B9C717B5734B}"/>
              </a:ext>
            </a:extLst>
          </p:cNvPr>
          <p:cNvGrpSpPr/>
          <p:nvPr/>
        </p:nvGrpSpPr>
        <p:grpSpPr>
          <a:xfrm>
            <a:off x="702129" y="201386"/>
            <a:ext cx="10820400" cy="2084614"/>
            <a:chOff x="702129" y="201386"/>
            <a:chExt cx="10820400" cy="208461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02129" y="2286000"/>
              <a:ext cx="10820400" cy="0"/>
            </a:xfrm>
            <a:prstGeom prst="line">
              <a:avLst/>
            </a:prstGeom>
            <a:ln w="127000" cap="rnd" cmpd="dbl">
              <a:solidFill>
                <a:schemeClr val="accent1">
                  <a:shade val="95000"/>
                  <a:satMod val="105000"/>
                  <a:alpha val="85000"/>
                </a:schemeClr>
              </a:solidFill>
              <a:prstDash val="solid"/>
              <a:round/>
            </a:ln>
            <a:effectLst>
              <a:glow rad="190500">
                <a:schemeClr val="accent1">
                  <a:alpha val="27000"/>
                </a:schemeClr>
              </a:glow>
              <a:outerShdw blurRad="50800" dist="50800" dir="18900000" algn="bl" rotWithShape="0">
                <a:prstClr val="black">
                  <a:alpha val="40000"/>
                </a:prstClr>
              </a:outerShdw>
              <a:reflection blurRad="76200" stA="71000" endPos="650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hevron 7"/>
            <p:cNvSpPr/>
            <p:nvPr/>
          </p:nvSpPr>
          <p:spPr>
            <a:xfrm>
              <a:off x="10760537" y="212271"/>
              <a:ext cx="669465" cy="1981200"/>
            </a:xfrm>
            <a:prstGeom prst="chevron">
              <a:avLst>
                <a:gd name="adj" fmla="val 71429"/>
              </a:avLst>
            </a:prstGeom>
            <a:solidFill>
              <a:srgbClr val="002060"/>
            </a:solidFill>
            <a:effectLst>
              <a:outerShdw blurRad="558800" dir="21594000" algn="ctr" rotWithShape="0">
                <a:srgbClr val="000000"/>
              </a:outerShdw>
              <a:reflection endPos="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>
              <a:off x="10210802" y="201387"/>
              <a:ext cx="669465" cy="1981200"/>
            </a:xfrm>
            <a:prstGeom prst="chevron">
              <a:avLst>
                <a:gd name="adj" fmla="val 71429"/>
              </a:avLst>
            </a:prstGeom>
            <a:solidFill>
              <a:srgbClr val="002060"/>
            </a:solidFill>
            <a:effectLst>
              <a:outerShdw blurRad="558800" dir="21594000" algn="ctr" rotWithShape="0">
                <a:srgbClr val="000000"/>
              </a:outerShdw>
              <a:reflection endPos="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 flipH="1">
              <a:off x="767443" y="201386"/>
              <a:ext cx="593272" cy="1998886"/>
            </a:xfrm>
            <a:prstGeom prst="chevron">
              <a:avLst>
                <a:gd name="adj" fmla="val 71429"/>
              </a:avLst>
            </a:prstGeom>
            <a:solidFill>
              <a:srgbClr val="002060"/>
            </a:solidFill>
            <a:effectLst>
              <a:outerShdw blurRad="558800" dir="21594000" algn="ctr" rotWithShape="0">
                <a:srgbClr val="000000"/>
              </a:outerShdw>
              <a:reflection endPos="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 flipH="1">
              <a:off x="1235527" y="201387"/>
              <a:ext cx="593272" cy="1981200"/>
            </a:xfrm>
            <a:prstGeom prst="chevron">
              <a:avLst>
                <a:gd name="adj" fmla="val 71429"/>
              </a:avLst>
            </a:prstGeom>
            <a:solidFill>
              <a:srgbClr val="002060"/>
            </a:solidFill>
            <a:effectLst>
              <a:outerShdw blurRad="558800" dir="21594000" algn="ctr" rotWithShape="0">
                <a:srgbClr val="000000"/>
              </a:outerShdw>
              <a:reflection endPos="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926039" y="4006168"/>
            <a:ext cx="10229641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as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as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ক্তির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সামাজিকীকরনে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ই-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3314124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ross 18"/>
          <p:cNvSpPr/>
          <p:nvPr/>
        </p:nvSpPr>
        <p:spPr>
          <a:xfrm>
            <a:off x="4854982" y="201109"/>
            <a:ext cx="2941426" cy="925133"/>
          </a:xfrm>
          <a:prstGeom prst="plus">
            <a:avLst>
              <a:gd name="adj" fmla="val 0"/>
            </a:avLst>
          </a:prstGeom>
          <a:solidFill>
            <a:schemeClr val="bg2"/>
          </a:solidFill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spc="-150" dirty="0" err="1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-150" dirty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27887" y="1616298"/>
            <a:ext cx="10820400" cy="0"/>
          </a:xfrm>
          <a:prstGeom prst="line">
            <a:avLst/>
          </a:prstGeom>
          <a:ln w="127000" cap="rnd" cmpd="dbl">
            <a:solidFill>
              <a:srgbClr val="00B050">
                <a:alpha val="85000"/>
              </a:srgb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EA5CEC0-4C67-4CAC-B01E-31F2C396C5ED}"/>
              </a:ext>
            </a:extLst>
          </p:cNvPr>
          <p:cNvSpPr/>
          <p:nvPr/>
        </p:nvSpPr>
        <p:spPr>
          <a:xfrm>
            <a:off x="787792" y="1406770"/>
            <a:ext cx="10621108" cy="4459458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ln w="57150">
            <a:solidFill>
              <a:srgbClr val="00B050"/>
            </a:solidFill>
          </a:ln>
          <a:effectLst>
            <a:outerShdw blurRad="431800" dist="939800" dir="7320000" sx="79000" sy="79000" algn="ctr" rotWithShape="0">
              <a:srgbClr val="000000">
                <a:alpha val="96000"/>
              </a:srgbClr>
            </a:outerShdw>
          </a:effectLst>
          <a:scene3d>
            <a:camera prst="perspectiveRelaxed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াইনে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ই-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ী?</a:t>
            </a:r>
          </a:p>
          <a:p>
            <a:pPr algn="just"/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াজিকীকরনের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য়েকটি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4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276604" y="762000"/>
            <a:ext cx="5486399" cy="1027914"/>
          </a:xfrm>
          <a:prstGeom prst="can">
            <a:avLst>
              <a:gd name="adj" fmla="val 1647"/>
            </a:avLst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spc="-15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b="1" spc="-15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7200" b="1" spc="-15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কাজ</a:t>
            </a:r>
            <a:endParaRPr lang="en-US" sz="7200" b="1" spc="-15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02129" y="2209800"/>
            <a:ext cx="108204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evron 6"/>
          <p:cNvSpPr/>
          <p:nvPr/>
        </p:nvSpPr>
        <p:spPr>
          <a:xfrm>
            <a:off x="10608137" y="163284"/>
            <a:ext cx="841439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0058404" y="152400"/>
            <a:ext cx="841439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flipH="1">
            <a:off x="767444" y="152400"/>
            <a:ext cx="745672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flipH="1">
            <a:off x="1235527" y="152400"/>
            <a:ext cx="745672" cy="20574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3601" y="228600"/>
            <a:ext cx="1973581" cy="1752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6220" y="228600"/>
            <a:ext cx="1973581" cy="175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9317" y="3406914"/>
            <a:ext cx="10972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সামাজিকীকরনে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টির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10634797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90B575-9659-4F57-9A78-1E1BD2A77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604651" cy="6858000"/>
          </a:xfrm>
          <a:prstGeom prst="rect">
            <a:avLst/>
          </a:prstGeom>
        </p:spPr>
      </p:pic>
      <p:pic>
        <p:nvPicPr>
          <p:cNvPr id="3" name="Picture 1" descr="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973" y="1190646"/>
            <a:ext cx="6542276" cy="4866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7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38C1-624F-436A-9390-9A616FB3F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391" y="180303"/>
            <a:ext cx="9144000" cy="972825"/>
          </a:xfrm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CF55C2-C36B-4C95-BAF2-23F5B7C8B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1376" y="1410237"/>
            <a:ext cx="7315200" cy="499700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665802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A9CF98-0E4A-450A-80C7-44BACCF8EEDE}"/>
              </a:ext>
            </a:extLst>
          </p:cNvPr>
          <p:cNvSpPr txBox="1"/>
          <p:nvPr/>
        </p:nvSpPr>
        <p:spPr>
          <a:xfrm>
            <a:off x="3921461" y="362844"/>
            <a:ext cx="409432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0B06D1-51A0-4C38-A883-A71B91AE72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098" y="1104138"/>
            <a:ext cx="3370994" cy="26776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06E88D-8B7A-48AC-A625-6E04C68E64CA}"/>
              </a:ext>
            </a:extLst>
          </p:cNvPr>
          <p:cNvSpPr txBox="1"/>
          <p:nvPr/>
        </p:nvSpPr>
        <p:spPr>
          <a:xfrm>
            <a:off x="805219" y="3768917"/>
            <a:ext cx="3603009" cy="25853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ওমর ফারুক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দারুল ফালাহ আলিম মাদ্রাসা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চিরির বন্দর, দিনাজপুর,</a:t>
            </a: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মোবইল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০১৭১৮৯১০৯৪৪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ই-মেইল-omarict</a:t>
            </a:r>
            <a:r>
              <a:rPr lang="en-US" sz="1600" b="1" dirty="0">
                <a:latin typeface="+mj-lt"/>
                <a:cs typeface="NikoshBAN" panose="02000000000000000000" pitchFamily="2" charset="0"/>
              </a:rPr>
              <a:t>30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11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CC41E1-079E-4788-8C99-F855970FB62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7359" y="1341661"/>
            <a:ext cx="2320126" cy="23409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0D6348-BDDA-417F-B60D-AD17159F23AC}"/>
              </a:ext>
            </a:extLst>
          </p:cNvPr>
          <p:cNvSpPr/>
          <p:nvPr/>
        </p:nvSpPr>
        <p:spPr>
          <a:xfrm>
            <a:off x="6637361" y="3768917"/>
            <a:ext cx="4749420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 -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</a:p>
          <a:p>
            <a:pPr algn="just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বাংলাদেশ ও বিশ্ব পরিচয় </a:t>
            </a:r>
          </a:p>
          <a:p>
            <a:pPr algn="just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-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০৫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সামাজিকীকরন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-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০৭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-০৭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</a:p>
          <a:p>
            <a:pPr algn="just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 -  ৪৫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030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8FD7D2-D7A1-4D16-B459-D2466AE7A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742" y="2627290"/>
            <a:ext cx="3144062" cy="31553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85F880-54EE-4DA3-A6F5-A0570AD640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8"/>
          <a:stretch/>
        </p:blipFill>
        <p:spPr>
          <a:xfrm>
            <a:off x="502275" y="244698"/>
            <a:ext cx="2477534" cy="23310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E3BD62-30DA-46DE-BE63-AC1CFAAB06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1938" y="183457"/>
            <a:ext cx="2756749" cy="20574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C69E13-63AA-4BA3-9D68-5F8444D062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8648" y="151527"/>
            <a:ext cx="2421228" cy="22697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5B6909-348A-4B9D-AF97-64A71DA8E8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9910" y="4237149"/>
            <a:ext cx="2562896" cy="23663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9265F7-7453-42E1-9F54-8C1C86FF53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640" y="4198512"/>
            <a:ext cx="2627290" cy="23053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Rounded Rectangle 11">
            <a:extLst>
              <a:ext uri="{FF2B5EF4-FFF2-40B4-BE49-F238E27FC236}">
                <a16:creationId xmlns:a16="http://schemas.microsoft.com/office/drawing/2014/main" id="{51A21CDA-26A6-44E4-AC14-6975E512B2CB}"/>
              </a:ext>
            </a:extLst>
          </p:cNvPr>
          <p:cNvSpPr/>
          <p:nvPr/>
        </p:nvSpPr>
        <p:spPr>
          <a:xfrm>
            <a:off x="4506855" y="2459865"/>
            <a:ext cx="3598255" cy="32583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9D9C69-078E-4693-AE83-D9177EC503C0}"/>
              </a:ext>
            </a:extLst>
          </p:cNvPr>
          <p:cNvSpPr txBox="1"/>
          <p:nvPr/>
        </p:nvSpPr>
        <p:spPr>
          <a:xfrm>
            <a:off x="3515933" y="115910"/>
            <a:ext cx="5589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EAE524-B2C4-4399-A2C8-ADAD07CA0BE6}"/>
              </a:ext>
            </a:extLst>
          </p:cNvPr>
          <p:cNvSpPr txBox="1"/>
          <p:nvPr/>
        </p:nvSpPr>
        <p:spPr>
          <a:xfrm>
            <a:off x="3876541" y="5731099"/>
            <a:ext cx="5035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ব্যাক্তির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জিকীকরনে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োন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ূমিকা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C6A60A-CFCC-4CDD-94B6-EB51375421B4}"/>
              </a:ext>
            </a:extLst>
          </p:cNvPr>
          <p:cNvSpPr txBox="1"/>
          <p:nvPr/>
        </p:nvSpPr>
        <p:spPr>
          <a:xfrm>
            <a:off x="5280337" y="6065950"/>
            <a:ext cx="2034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ো ?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DD0EDF-C4E2-43D7-8FA2-C29D99DE21FF}"/>
              </a:ext>
            </a:extLst>
          </p:cNvPr>
          <p:cNvSpPr txBox="1"/>
          <p:nvPr/>
        </p:nvSpPr>
        <p:spPr>
          <a:xfrm>
            <a:off x="3812147" y="6336406"/>
            <a:ext cx="5035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গনমাধ্যম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সিটি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987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0" grpId="0" build="allAtOnce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EDA8B7-E396-4368-A378-0AB529239B09}"/>
              </a:ext>
            </a:extLst>
          </p:cNvPr>
          <p:cNvSpPr txBox="1"/>
          <p:nvPr/>
        </p:nvSpPr>
        <p:spPr>
          <a:xfrm>
            <a:off x="1068947" y="1906073"/>
            <a:ext cx="959476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ে 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য ও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োগায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ক্তি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 (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৪)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AB8D3F-7082-4355-826F-703E68354495}"/>
              </a:ext>
            </a:extLst>
          </p:cNvPr>
          <p:cNvSpPr/>
          <p:nvPr/>
        </p:nvSpPr>
        <p:spPr>
          <a:xfrm>
            <a:off x="4533363" y="721217"/>
            <a:ext cx="2897747" cy="10560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79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A33706-4742-4E86-9CF5-0E845480AA77}"/>
              </a:ext>
            </a:extLst>
          </p:cNvPr>
          <p:cNvSpPr/>
          <p:nvPr/>
        </p:nvSpPr>
        <p:spPr>
          <a:xfrm>
            <a:off x="1930393" y="468043"/>
            <a:ext cx="8202380" cy="1084916"/>
          </a:xfrm>
          <a:prstGeom prst="rect">
            <a:avLst/>
          </a:prstGeom>
          <a:ln w="57150"/>
        </p:spPr>
        <p:style>
          <a:lnRef idx="2">
            <a:schemeClr val="accent5">
              <a:shade val="50000"/>
            </a:schemeClr>
          </a:lnRef>
          <a:fillRef idx="1003">
            <a:schemeClr val="lt2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68584" tIns="34292" rIns="68584" bIns="34292">
            <a:spAutoFit/>
          </a:bodyPr>
          <a:lstStyle/>
          <a:p>
            <a:pPr algn="ctr"/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8704-3A47-4417-94B7-8821B54A67DA}"/>
              </a:ext>
            </a:extLst>
          </p:cNvPr>
          <p:cNvSpPr/>
          <p:nvPr/>
        </p:nvSpPr>
        <p:spPr>
          <a:xfrm>
            <a:off x="536294" y="3054218"/>
            <a:ext cx="10902461" cy="2123658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35529" indent="-435529" algn="ctr">
              <a:buFont typeface="Arial" pitchFamily="34" charset="0"/>
              <a:buChar char="•"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সামাজিকীকরনে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ব্যবহারে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উদ্ধুদ্ধ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02277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F41EC9-9927-4674-8690-2EF65A9CBBCE}"/>
              </a:ext>
            </a:extLst>
          </p:cNvPr>
          <p:cNvSpPr txBox="1"/>
          <p:nvPr/>
        </p:nvSpPr>
        <p:spPr>
          <a:xfrm>
            <a:off x="3837904" y="528032"/>
            <a:ext cx="4855335" cy="70788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য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E58194-A8B6-4002-AA24-DD2277624824}"/>
              </a:ext>
            </a:extLst>
          </p:cNvPr>
          <p:cNvSpPr txBox="1"/>
          <p:nvPr/>
        </p:nvSpPr>
        <p:spPr>
          <a:xfrm>
            <a:off x="386366" y="1803041"/>
            <a:ext cx="11642501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 ও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 ই-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746A4-4106-4441-8E5F-A8853EA25B30}"/>
              </a:ext>
            </a:extLst>
          </p:cNvPr>
          <p:cNvSpPr txBox="1"/>
          <p:nvPr/>
        </p:nvSpPr>
        <p:spPr>
          <a:xfrm>
            <a:off x="4365938" y="3593205"/>
            <a:ext cx="3837904" cy="70788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8F48F6-CCD0-44A1-B922-3CF7020330E3}"/>
              </a:ext>
            </a:extLst>
          </p:cNvPr>
          <p:cNvSpPr txBox="1"/>
          <p:nvPr/>
        </p:nvSpPr>
        <p:spPr>
          <a:xfrm>
            <a:off x="218940" y="4829576"/>
            <a:ext cx="11603865" cy="193899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টেলিভি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ন,  ও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84200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158109-7B9C-4977-A738-21FDFA828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35" y="269585"/>
            <a:ext cx="3090929" cy="229331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B16EA1-C15B-4791-94CD-367BCDBDC258}"/>
              </a:ext>
            </a:extLst>
          </p:cNvPr>
          <p:cNvSpPr/>
          <p:nvPr/>
        </p:nvSpPr>
        <p:spPr>
          <a:xfrm>
            <a:off x="4378816" y="283336"/>
            <a:ext cx="7456867" cy="2421228"/>
          </a:xfrm>
          <a:prstGeom prst="roundRect">
            <a:avLst/>
          </a:prstGeom>
          <a:solidFill>
            <a:srgbClr val="C1C6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সামাজিকীকরনে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গুরুত্বপু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্ণ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স্বচ্ছ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াধ্যমে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্ণ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6FDC0DB-91E3-4B55-B533-9286D4441932}"/>
              </a:ext>
            </a:extLst>
          </p:cNvPr>
          <p:cNvSpPr/>
          <p:nvPr/>
        </p:nvSpPr>
        <p:spPr>
          <a:xfrm>
            <a:off x="4468969" y="3528812"/>
            <a:ext cx="7456867" cy="2421228"/>
          </a:xfrm>
          <a:prstGeom prst="roundRect">
            <a:avLst/>
          </a:prstGeom>
          <a:solidFill>
            <a:srgbClr val="C1C6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িও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রিবেশ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োধ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439DEA-38FD-4B9F-9DAA-CC3F4DE81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058" y="3728568"/>
            <a:ext cx="2877691" cy="228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7814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ACE7271-D3EF-44F3-B9DB-CCCD04FCF313}"/>
              </a:ext>
            </a:extLst>
          </p:cNvPr>
          <p:cNvSpPr/>
          <p:nvPr/>
        </p:nvSpPr>
        <p:spPr>
          <a:xfrm>
            <a:off x="4468968" y="412125"/>
            <a:ext cx="7456867" cy="2421228"/>
          </a:xfrm>
          <a:prstGeom prst="roundRect">
            <a:avLst/>
          </a:prstGeom>
          <a:solidFill>
            <a:srgbClr val="C1C6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িবীত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বচেয়ে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শালী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জনপ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গনমাধ্যম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োদন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শিক্ষাম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ষ্ঠান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নাগরিককে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আ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ও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িক্ষা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বাচক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নেতিবাচক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রনেরই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3ED5CA-0064-4957-9D42-3AB1F06F3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945" y="491213"/>
            <a:ext cx="3225807" cy="2187592"/>
          </a:xfrm>
          <a:prstGeom prst="rect">
            <a:avLst/>
          </a:prstGeom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944B4A-AC05-42C7-831A-8B1FFB4C2AA7}"/>
              </a:ext>
            </a:extLst>
          </p:cNvPr>
          <p:cNvSpPr/>
          <p:nvPr/>
        </p:nvSpPr>
        <p:spPr>
          <a:xfrm>
            <a:off x="4597757" y="3683358"/>
            <a:ext cx="7456867" cy="2421228"/>
          </a:xfrm>
          <a:prstGeom prst="roundRect">
            <a:avLst/>
          </a:prstGeom>
          <a:solidFill>
            <a:srgbClr val="C1C6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চলচিত্র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রুচি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শিক্ষামুলক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চলচিত্র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মুল্যব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ধ,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ও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হম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্মি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োধ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জাগিয়ে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DE0A68-8841-40E4-8637-9D52C0D18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155" y="3812146"/>
            <a:ext cx="3374263" cy="2202288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9700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941</Words>
  <Application>Microsoft Office PowerPoint</Application>
  <PresentationFormat>Widescreen</PresentationFormat>
  <Paragraphs>51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15</cp:revision>
  <dcterms:created xsi:type="dcterms:W3CDTF">2020-07-07T03:21:21Z</dcterms:created>
  <dcterms:modified xsi:type="dcterms:W3CDTF">2020-07-07T13:28:56Z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369162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