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89" r:id="rId2"/>
    <p:sldId id="315" r:id="rId3"/>
    <p:sldId id="320" r:id="rId4"/>
    <p:sldId id="316" r:id="rId5"/>
    <p:sldId id="317" r:id="rId6"/>
    <p:sldId id="318" r:id="rId7"/>
    <p:sldId id="319" r:id="rId8"/>
    <p:sldId id="301" r:id="rId9"/>
    <p:sldId id="308" r:id="rId10"/>
    <p:sldId id="309" r:id="rId11"/>
    <p:sldId id="311" r:id="rId12"/>
    <p:sldId id="296" r:id="rId13"/>
    <p:sldId id="310" r:id="rId14"/>
    <p:sldId id="294" r:id="rId15"/>
    <p:sldId id="312" r:id="rId16"/>
    <p:sldId id="313" r:id="rId17"/>
    <p:sldId id="304" r:id="rId18"/>
    <p:sldId id="314" r:id="rId19"/>
    <p:sldId id="305" r:id="rId20"/>
    <p:sldId id="306" r:id="rId21"/>
    <p:sldId id="30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89771" autoAdjust="0"/>
  </p:normalViewPr>
  <p:slideViewPr>
    <p:cSldViewPr snapToGrid="0">
      <p:cViewPr varScale="1">
        <p:scale>
          <a:sx n="68" d="100"/>
          <a:sy n="68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6DB80-6FBC-4A41-99F8-FEC39DFE51E2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E34D0-1240-4ECF-AEFC-0922AA021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2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E34D0-1240-4ECF-AEFC-0922AA021D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E34D0-1240-4ECF-AEFC-0922AA021D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6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E34D0-1240-4ECF-AEFC-0922AA021D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2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E34D0-1240-4ECF-AEFC-0922AA021D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6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E34D0-1240-4ECF-AEFC-0922AA021DD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5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E34D0-1240-4ECF-AEFC-0922AA021DD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40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E34D0-1240-4ECF-AEFC-0922AA021DD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3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C5C-6218-4B00-9721-5C508F6CA0C2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B05F-3F37-4F20-9658-5D6A44A59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7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C5C-6218-4B00-9721-5C508F6CA0C2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B05F-3F37-4F20-9658-5D6A44A59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8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C5C-6218-4B00-9721-5C508F6CA0C2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B05F-3F37-4F20-9658-5D6A44A59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1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C5C-6218-4B00-9721-5C508F6CA0C2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B05F-3F37-4F20-9658-5D6A44A59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3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C5C-6218-4B00-9721-5C508F6CA0C2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B05F-3F37-4F20-9658-5D6A44A59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3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C5C-6218-4B00-9721-5C508F6CA0C2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B05F-3F37-4F20-9658-5D6A44A59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9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C5C-6218-4B00-9721-5C508F6CA0C2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B05F-3F37-4F20-9658-5D6A44A59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4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C5C-6218-4B00-9721-5C508F6CA0C2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B05F-3F37-4F20-9658-5D6A44A59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C5C-6218-4B00-9721-5C508F6CA0C2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B05F-3F37-4F20-9658-5D6A44A59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2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C5C-6218-4B00-9721-5C508F6CA0C2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B05F-3F37-4F20-9658-5D6A44A59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9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FC5C-6218-4B00-9721-5C508F6CA0C2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B05F-3F37-4F20-9658-5D6A44A59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9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FC5C-6218-4B00-9721-5C508F6CA0C2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4B05F-3F37-4F20-9658-5D6A44A59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7" Type="http://schemas.openxmlformats.org/officeDocument/2006/relationships/image" Target="../media/image7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fif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603948"/>
            <a:ext cx="10232572" cy="4856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 rot="19348354">
            <a:off x="218359" y="976104"/>
            <a:ext cx="2981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/>
              </a:rPr>
              <a:t>স্বাগতম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4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35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863" y="23582"/>
            <a:ext cx="12191999" cy="59110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4"/>
            <a:ext cx="12192000" cy="4387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" y="1"/>
            <a:ext cx="12191997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02918"/>
            <a:ext cx="121920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978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88504"/>
            <a:ext cx="1219199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মহিষ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15213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759267"/>
            <a:ext cx="11049000" cy="351377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১।পক্ষীকূল  ও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76"/>
            <a:ext cx="12191999" cy="601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2650" y="5934670"/>
            <a:ext cx="1978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4149" cy="6145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197992" y="6145967"/>
            <a:ext cx="3312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6"/>
            <a:ext cx="12192000" cy="5078094"/>
          </a:xfrm>
          <a:solidFill>
            <a:srgbClr val="23AD44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৫টি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89" y="745099"/>
            <a:ext cx="8799226" cy="5204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3044" y="179882"/>
            <a:ext cx="5831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1469" y="6145119"/>
            <a:ext cx="310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প্রাণীসমূহ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19"/>
            <a:ext cx="12192000" cy="1569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33486"/>
            <a:ext cx="12192000" cy="38245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হ্নিৎপিন্ড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প্রকোস্ট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630" y="329784"/>
            <a:ext cx="488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শিক্ষক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068643"/>
            <a:ext cx="7809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রিপন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শিকদার</a:t>
            </a:r>
            <a:endParaRPr lang="en-US" sz="3200" dirty="0" smtClean="0">
              <a:solidFill>
                <a:srgbClr val="0070C0"/>
              </a:solidFill>
              <a:latin typeface="NikoshBAN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সহকারি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শিক্ষক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বিজ্ঞান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)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পুলুম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গোলাম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ছরোয়ার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মাধ্যমিক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বিদ্যালয়</a:t>
            </a:r>
            <a:endParaRPr lang="en-US" sz="3200" dirty="0" smtClean="0">
              <a:solidFill>
                <a:srgbClr val="0070C0"/>
              </a:solidFill>
              <a:latin typeface="NikoshBAN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শালিখা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মাগুরা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।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মোবাইল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নংঃ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০১৯১১০০৭৯৭৬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E-mail: riponsikdar2014@gmail.com</a:t>
            </a:r>
            <a:endParaRPr lang="en-US" sz="3200" dirty="0">
              <a:solidFill>
                <a:srgbClr val="0070C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575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"/>
            <a:ext cx="12192000" cy="18256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২।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0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6" y="1297685"/>
            <a:ext cx="11292114" cy="530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2946" y="0"/>
            <a:ext cx="2902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283" y="267286"/>
            <a:ext cx="3812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603" y="1969477"/>
            <a:ext cx="103538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০৪/অ২/২০২০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029" y="2467429"/>
            <a:ext cx="936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শ্রেনিবিন্যাস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সনাক্তকারী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3429" y="638628"/>
            <a:ext cx="442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6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5" y="202741"/>
            <a:ext cx="3520847" cy="2027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59" y="202741"/>
            <a:ext cx="3547280" cy="2027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1" y="3883212"/>
            <a:ext cx="3306083" cy="2149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32" y="3823753"/>
            <a:ext cx="3108607" cy="2208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1" y="219271"/>
            <a:ext cx="3991946" cy="1995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5" y="4017200"/>
            <a:ext cx="3520847" cy="2015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2540000"/>
            <a:ext cx="207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2229" y="2540000"/>
            <a:ext cx="22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03657" y="2438400"/>
            <a:ext cx="1011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উট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185" y="6217166"/>
            <a:ext cx="176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1657" y="6313714"/>
            <a:ext cx="178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66514" y="6032500"/>
            <a:ext cx="184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14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21" y="878221"/>
            <a:ext cx="4456566" cy="1756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29" y="878221"/>
            <a:ext cx="4644571" cy="2278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91" y="3744685"/>
            <a:ext cx="6295041" cy="2373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8514" y="2960914"/>
            <a:ext cx="210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3886" y="3396343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এসিডিয়া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571" y="6386286"/>
            <a:ext cx="193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পেট্রোমাইজন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914" y="478971"/>
            <a:ext cx="516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344" y="2061028"/>
            <a:ext cx="6066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" y="1338521"/>
            <a:ext cx="11641183" cy="424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7120" y="68942"/>
            <a:ext cx="551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4189" y="5736717"/>
            <a:ext cx="1901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4872"/>
            <a:ext cx="12191999" cy="6858000"/>
          </a:xfr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762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202</Words>
  <Application>Microsoft Office PowerPoint</Application>
  <PresentationFormat>Widescreen</PresentationFormat>
  <Paragraphs>63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একক কাজ( মৌখিক প্রশ্ন)        </vt:lpstr>
      <vt:lpstr>PowerPoint Presentation</vt:lpstr>
      <vt:lpstr>PowerPoint Presentation</vt:lpstr>
      <vt:lpstr>                                    জোড়ায় কাজ</vt:lpstr>
      <vt:lpstr>PowerPoint Presentation</vt:lpstr>
      <vt:lpstr>                    মূল্যায়ন   </vt:lpstr>
      <vt:lpstr>                    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PCH</cp:lastModifiedBy>
  <cp:revision>197</cp:revision>
  <dcterms:created xsi:type="dcterms:W3CDTF">2019-05-15T03:24:11Z</dcterms:created>
  <dcterms:modified xsi:type="dcterms:W3CDTF">2020-07-07T16:21:04Z</dcterms:modified>
</cp:coreProperties>
</file>