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6" r:id="rId1"/>
  </p:sldMasterIdLst>
  <p:notesMasterIdLst>
    <p:notesMasterId r:id="rId22"/>
  </p:notesMasterIdLst>
  <p:sldIdLst>
    <p:sldId id="329" r:id="rId2"/>
    <p:sldId id="282" r:id="rId3"/>
    <p:sldId id="330" r:id="rId4"/>
    <p:sldId id="283" r:id="rId5"/>
    <p:sldId id="305" r:id="rId6"/>
    <p:sldId id="306" r:id="rId7"/>
    <p:sldId id="307" r:id="rId8"/>
    <p:sldId id="331" r:id="rId9"/>
    <p:sldId id="332" r:id="rId10"/>
    <p:sldId id="322" r:id="rId11"/>
    <p:sldId id="328" r:id="rId12"/>
    <p:sldId id="334" r:id="rId13"/>
    <p:sldId id="336" r:id="rId14"/>
    <p:sldId id="317" r:id="rId15"/>
    <p:sldId id="338" r:id="rId16"/>
    <p:sldId id="339" r:id="rId17"/>
    <p:sldId id="340" r:id="rId18"/>
    <p:sldId id="319" r:id="rId19"/>
    <p:sldId id="320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CA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D2BF3-1BAB-4308-BF0B-1E2C47FDAB7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4057F-74A0-47AC-BF70-E67FF0C3F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5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23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C85F3-C098-4B2D-9A34-73E269A01C1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91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0118F-CAFD-4747-908D-43BB5C08478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49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0118F-CAFD-4747-908D-43BB5C08478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9550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0118F-CAFD-4747-908D-43BB5C08478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3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0118F-CAFD-4747-908D-43BB5C08478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363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0118F-CAFD-4747-908D-43BB5C08478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30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CCF8A-AA03-4FA5-A45D-7193BA2A055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631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2E209-16F4-4F54-878F-2AC3FFD94F0F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87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6914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05579-B957-4B72-A5B4-9415C4E16277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4E59F-7CCA-48F3-9D08-1DB52F4DF97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6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5D05D-E636-4C5D-A7FB-3CA3F4BE6F5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7563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25C63D-84E6-4C66-BAA2-F1CD44851C6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356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86BC9-14D0-40B6-B507-68D5B3FFCD9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7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087FF-7EDB-42C4-9660-9B13F521F80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2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5703F-E570-4687-BC97-C84A76D6D30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526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61D37-CA0B-4982-BD69-CA6C0C705C1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2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0118F-CAFD-4747-908D-43BB5C08478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7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  <p:sldLayoutId id="2147484362" r:id="rId16"/>
    <p:sldLayoutId id="21474843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idul98078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D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4" y="0"/>
            <a:ext cx="11998036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02589" y="182473"/>
            <a:ext cx="5237018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7200" kern="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altLang="en-US" sz="7200" kern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92"/>
          <a:stretch/>
        </p:blipFill>
        <p:spPr bwMode="auto">
          <a:xfrm>
            <a:off x="2904293" y="124695"/>
            <a:ext cx="5932488" cy="3478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4946" y="387928"/>
            <a:ext cx="247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S Gothic" pitchFamily="49" charset="-128"/>
                <a:ea typeface="MS Gothic" pitchFamily="49" charset="-128"/>
              </a:rPr>
              <a:t> </a:t>
            </a:r>
            <a:endParaRPr lang="en-US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125" y="96976"/>
            <a:ext cx="175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ঘটনাঃ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০১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091" y="3713016"/>
            <a:ext cx="10155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ভোলা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ফ্যাশন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ঊপজেলায়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খবরটা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D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2984" y="708750"/>
            <a:ext cx="2204720" cy="221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3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4406" y="290884"/>
            <a:ext cx="11431334" cy="6368902"/>
            <a:chOff x="594406" y="290884"/>
            <a:chExt cx="11431334" cy="6368902"/>
          </a:xfrm>
        </p:grpSpPr>
        <p:pic>
          <p:nvPicPr>
            <p:cNvPr id="5" name="Picture 10" descr="p027-1-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4337302" y="387866"/>
              <a:ext cx="3649917" cy="353585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zylm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03124" y="429430"/>
              <a:ext cx="4156368" cy="37188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039" y="290884"/>
              <a:ext cx="3906972" cy="382385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94406" y="4413017"/>
              <a:ext cx="11431334" cy="2246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নেত্রকোনা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জেলার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আটপাড়া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উপজেলার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কৃষক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ইউনুস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একদিন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বাংলাদেশ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টেলিভিশনে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কৃষি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দিবানিশি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 </a:t>
              </a:r>
            </a:p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অনুষ্ঠান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দেখছিলেন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সেখান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থেকে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জানতে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পারলেন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স্ট্রবেরি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নামক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একটা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বিদেশী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নাকি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বাংলাদেশেও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চাষ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সম্ভব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ইউনুস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খুবই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উৎসাহী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কৃষক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তিনি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চারমাস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খাটা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খাটুনির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এক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একর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জমিতে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স্ট্রবেরি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চাষ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করলেন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খুব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ভাল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ফলন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সুস্বাদু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আর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পুষ্টিকর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খাবার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বাজারে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বিক্রি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করলেন</a:t>
              </a:r>
              <a:endParaRPr lang="en-US" sz="2800" dirty="0" smtClean="0">
                <a:latin typeface="Nikosh" pitchFamily="2" charset="0"/>
                <a:cs typeface="Nikosh" pitchFamily="2" charset="0"/>
              </a:endParaRPr>
            </a:p>
            <a:p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১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লক্ষ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৫০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হাজার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টাকায়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তার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একটা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জীবন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শুরু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তখন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থেকে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57745" y="277091"/>
            <a:ext cx="175952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ঘটনাঃ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০২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735283" y="3590059"/>
            <a:ext cx="10013372" cy="2589068"/>
          </a:xfrm>
          <a:solidFill>
            <a:schemeClr val="accent6">
              <a:lumMod val="40000"/>
              <a:lumOff val="60000"/>
            </a:schemeClr>
          </a:solidFill>
          <a:ln w="76200">
            <a:noFill/>
          </a:ln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মাসুমের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কৃষক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ইউনুস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স্ট্রবেরি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বিক্রি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টাকা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পেলেন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2646218" y="817418"/>
            <a:ext cx="7543800" cy="144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9521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745" y="277091"/>
            <a:ext cx="175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ঘটনাঃ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০৩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05" y="3560650"/>
            <a:ext cx="10861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শ্রাবণী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ভেবেছিলেন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শ্রাবণী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বাবা-মাকে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নম্বরে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এসএমএস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পাঠালেই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এসএমএসটি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মেসেজে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শ্রাবণীর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শ্রাবণীর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735531" y="235536"/>
            <a:ext cx="6031924" cy="3172679"/>
            <a:chOff x="3735531" y="304812"/>
            <a:chExt cx="6821632" cy="48359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5531" y="304812"/>
              <a:ext cx="6771411" cy="216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4581" y="2466100"/>
              <a:ext cx="6802582" cy="267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7620000" cy="137160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092036" y="2463800"/>
            <a:ext cx="9531928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>
              <a:cs typeface="Vrinda" pitchFamily="2" charset="0"/>
            </a:endParaRPr>
          </a:p>
          <a:p>
            <a:pPr eaLnBrk="1" hangingPunct="1"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None/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মোবাইল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eaLnBrk="1" hangingPunct="1">
              <a:buNone/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eaLnBrk="1" hangingPunct="1">
              <a:defRPr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1981200" y="2514600"/>
            <a:ext cx="8458200" cy="3657600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3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281103" y="356754"/>
            <a:ext cx="6258790" cy="2234045"/>
            <a:chOff x="2618510" y="2324100"/>
            <a:chExt cx="6258790" cy="22340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-12516"/>
            <a:stretch>
              <a:fillRect/>
            </a:stretch>
          </p:blipFill>
          <p:spPr bwMode="auto">
            <a:xfrm>
              <a:off x="2618510" y="2324100"/>
              <a:ext cx="625879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t="27066" r="5556" b="6405"/>
            <a:stretch>
              <a:fillRect/>
            </a:stretch>
          </p:blipFill>
          <p:spPr bwMode="auto">
            <a:xfrm>
              <a:off x="2635828" y="2327564"/>
              <a:ext cx="647699" cy="2230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7" b="83224"/>
          <a:stretch>
            <a:fillRect/>
          </a:stretch>
        </p:blipFill>
        <p:spPr bwMode="auto">
          <a:xfrm>
            <a:off x="1346262" y="2515589"/>
            <a:ext cx="10540938" cy="2034907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80" b="49765"/>
          <a:stretch>
            <a:fillRect/>
          </a:stretch>
        </p:blipFill>
        <p:spPr bwMode="auto">
          <a:xfrm>
            <a:off x="1001217" y="4326575"/>
            <a:ext cx="10969109" cy="20075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819" y="2576949"/>
            <a:ext cx="1953491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ঘটনাঃ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০৪  </a:t>
            </a: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234" y="4419601"/>
            <a:ext cx="175952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ঘটনাঃ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০৫</a:t>
            </a: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4437" y="1403942"/>
            <a:ext cx="12181421" cy="2327564"/>
            <a:chOff x="-163594" y="1514770"/>
            <a:chExt cx="12181421" cy="2327564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" t="55342" b="31275"/>
            <a:stretch>
              <a:fillRect/>
            </a:stretch>
          </p:blipFill>
          <p:spPr bwMode="auto">
            <a:xfrm>
              <a:off x="-163594" y="1514770"/>
              <a:ext cx="12181421" cy="2327564"/>
            </a:xfrm>
            <a:prstGeom prst="rect">
              <a:avLst/>
            </a:prstGeom>
            <a:grpFill/>
          </p:spPr>
        </p:pic>
        <p:sp>
          <p:nvSpPr>
            <p:cNvPr id="5" name="Pentagon 4"/>
            <p:cNvSpPr/>
            <p:nvPr/>
          </p:nvSpPr>
          <p:spPr>
            <a:xfrm>
              <a:off x="335145" y="1659253"/>
              <a:ext cx="914400" cy="275771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02845" y="4904519"/>
            <a:ext cx="11539773" cy="900545"/>
            <a:chOff x="123098" y="2327564"/>
            <a:chExt cx="11539773" cy="900545"/>
          </a:xfrm>
          <a:solidFill>
            <a:schemeClr val="bg2">
              <a:lumMod val="75000"/>
            </a:schemeClr>
          </a:solidFill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8036" b="16483"/>
            <a:stretch>
              <a:fillRect/>
            </a:stretch>
          </p:blipFill>
          <p:spPr bwMode="auto">
            <a:xfrm>
              <a:off x="123098" y="2327564"/>
              <a:ext cx="11539773" cy="900545"/>
            </a:xfrm>
            <a:prstGeom prst="rect">
              <a:avLst/>
            </a:prstGeom>
            <a:grpFill/>
          </p:spPr>
        </p:pic>
        <p:sp>
          <p:nvSpPr>
            <p:cNvPr id="12" name="Chevron 11"/>
            <p:cNvSpPr/>
            <p:nvPr/>
          </p:nvSpPr>
          <p:spPr>
            <a:xfrm>
              <a:off x="498757" y="2396836"/>
              <a:ext cx="1413164" cy="277091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3762" y="581890"/>
            <a:ext cx="417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      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254" y="3879272"/>
            <a:ext cx="417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      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3359" y="717679"/>
            <a:ext cx="297180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kern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kern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kern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" y="2985254"/>
            <a:ext cx="1107948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ঘটনাগুলোর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alt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341" y="0"/>
            <a:ext cx="8229600" cy="106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394114" y="1080654"/>
            <a:ext cx="10562359" cy="4682838"/>
          </a:xfrm>
          <a:ln w="57150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তথ্য প্রযুক্তি কী? </a:t>
            </a:r>
          </a:p>
          <a:p>
            <a:pPr>
              <a:lnSpc>
                <a:spcPct val="90000"/>
              </a:lnSpc>
              <a:buNone/>
            </a:pP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কোথায় কোথায়  তথ্য ও প্রযুক্তি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36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5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818" y="332509"/>
            <a:ext cx="8229600" cy="1485900"/>
          </a:xfrm>
          <a:solidFill>
            <a:srgbClr val="002060"/>
          </a:solidFill>
          <a:ln w="76200">
            <a:solidFill>
              <a:srgbClr val="FFFF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7200" b="1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7200" b="1" dirty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33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65563" y="2474193"/>
            <a:ext cx="9795165" cy="3505200"/>
          </a:xfrm>
          <a:solidFill>
            <a:srgbClr val="002060"/>
          </a:solidFill>
          <a:ln w="57150">
            <a:solidFill>
              <a:srgbClr val="FFFF66"/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alt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এনড্রয়েট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400" b="1" dirty="0" smtClean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 txBox="1">
            <a:spLocks/>
          </p:cNvSpPr>
          <p:nvPr/>
        </p:nvSpPr>
        <p:spPr>
          <a:xfrm>
            <a:off x="789709" y="2707503"/>
            <a:ext cx="5077691" cy="362402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শিক্ষক পরিচিতি</a:t>
            </a:r>
            <a:endParaRPr lang="en-US" sz="40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6040583" y="2734755"/>
            <a:ext cx="5375562" cy="3596771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পাঠ </a:t>
            </a:r>
            <a:r>
              <a:rPr lang="bn-BD" sz="40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পরিচিতি</a:t>
            </a:r>
            <a:endParaRPr lang="en-US" b="1" dirty="0">
              <a:ln/>
              <a:solidFill>
                <a:srgbClr val="4F032E"/>
              </a:solidFill>
              <a:latin typeface="SolaimanLipi" pitchFamily="66" charset="0"/>
              <a:cs typeface="SolaimanLipi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dirty="0">
                <a:ln/>
                <a:latin typeface="SolaimanLipi" pitchFamily="66" charset="0"/>
                <a:cs typeface="SolaimanLipi" pitchFamily="66" charset="0"/>
              </a:rPr>
              <a:t>শ্রে</a:t>
            </a:r>
            <a:r>
              <a:rPr lang="bn-IN" sz="2800" dirty="0">
                <a:ln/>
                <a:latin typeface="SolaimanLipi" pitchFamily="66" charset="0"/>
                <a:cs typeface="SolaimanLipi" pitchFamily="66" charset="0"/>
              </a:rPr>
              <a:t>ণি</a:t>
            </a:r>
            <a:r>
              <a:rPr lang="en-US" sz="2800" dirty="0">
                <a:ln/>
                <a:latin typeface="SolaimanLipi" pitchFamily="66" charset="0"/>
                <a:cs typeface="SolaimanLipi" pitchFamily="66" charset="0"/>
              </a:rPr>
              <a:t>:</a:t>
            </a:r>
            <a:r>
              <a:rPr lang="bn-BD" sz="2800" dirty="0">
                <a:ln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>
                <a:ln/>
                <a:latin typeface="SolaimanLipi" pitchFamily="66" charset="0"/>
                <a:cs typeface="SolaimanLipi" pitchFamily="66" charset="0"/>
              </a:rPr>
              <a:t>যষ্ঠ</a:t>
            </a:r>
            <a:endParaRPr lang="bn-BD" sz="2800" dirty="0">
              <a:ln/>
              <a:latin typeface="SolaimanLipi" pitchFamily="66" charset="0"/>
              <a:cs typeface="SolaimanLipi" pitchFamily="66" charset="0"/>
            </a:endParaRPr>
          </a:p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en-US" sz="2800" dirty="0" err="1" smtClean="0">
                <a:ln/>
                <a:latin typeface="SolaimanLipi" pitchFamily="66" charset="0"/>
                <a:cs typeface="SolaimanLipi" pitchFamily="66" charset="0"/>
              </a:rPr>
              <a:t>প্রথম</a:t>
            </a:r>
            <a:r>
              <a:rPr lang="en-US" sz="2800" dirty="0" smtClean="0">
                <a:ln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n/>
                <a:latin typeface="SolaimanLipi" pitchFamily="66" charset="0"/>
                <a:cs typeface="SolaimanLipi" pitchFamily="66" charset="0"/>
              </a:rPr>
              <a:t>অধ্যায়</a:t>
            </a:r>
            <a:endParaRPr lang="en-US" sz="2800" dirty="0" smtClean="0">
              <a:ln/>
              <a:latin typeface="SolaimanLipi" pitchFamily="66" charset="0"/>
              <a:cs typeface="SolaimanLipi" pitchFamily="66" charset="0"/>
            </a:endParaRPr>
          </a:p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পরিচিতি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smtClean="0">
                <a:ln/>
                <a:latin typeface="SolaimanLipi" pitchFamily="66" charset="0"/>
                <a:cs typeface="SolaimanLipi" pitchFamily="66" charset="0"/>
              </a:rPr>
              <a:t>(</a:t>
            </a:r>
            <a:r>
              <a:rPr lang="en-US" sz="2800" smtClean="0">
                <a:ln/>
                <a:latin typeface="SolaimanLipi" pitchFamily="66" charset="0"/>
                <a:cs typeface="SolaimanLipi" pitchFamily="66" charset="0"/>
              </a:rPr>
              <a:t>পাঠ-০১)</a:t>
            </a:r>
            <a:endParaRPr lang="en-US" sz="2800" dirty="0">
              <a:ln/>
              <a:solidFill>
                <a:srgbClr val="4F032E"/>
              </a:solidFill>
              <a:latin typeface="SolaimanLipi" pitchFamily="66" charset="0"/>
              <a:cs typeface="SolaimanLipi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dirty="0">
              <a:ln/>
              <a:solidFill>
                <a:srgbClr val="4F032E"/>
              </a:solidFill>
              <a:latin typeface="SolaimanLipi" pitchFamily="66" charset="0"/>
              <a:cs typeface="SolaimanLipi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dirty="0">
              <a:ln/>
              <a:solidFill>
                <a:srgbClr val="4F032E"/>
              </a:solidFill>
              <a:latin typeface="SolaimanLipi" pitchFamily="66" charset="0"/>
              <a:cs typeface="SolaimanLipi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b="1" dirty="0">
              <a:ln/>
              <a:solidFill>
                <a:srgbClr val="4F032E"/>
              </a:solidFill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708" y="3325717"/>
            <a:ext cx="5077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মো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হাম্মদ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শহিদুল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ইসলাম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>
              <a:defRPr/>
            </a:pP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সহঃ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শিক্ষক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>
              <a:defRPr/>
            </a:pP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মুন্সিগঞ্জ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মোকছেদিয়া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দাখিল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মাদ্রাসা</a:t>
            </a:r>
            <a:r>
              <a: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>
              <a:defRPr/>
            </a:pPr>
            <a:r>
              <a:rPr lang="b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সখিপুর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টাংগাইল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r>
              <a:rPr lang="bn-BD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E-mail:  </a:t>
            </a: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  <a:hlinkClick r:id="rId3"/>
              </a:rPr>
              <a:t>shahidul980782@gmail.com</a:t>
            </a:r>
            <a:endParaRPr lang="en-US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>
              <a:defRPr/>
            </a:pP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Mobile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: 01714980782</a:t>
            </a:r>
          </a:p>
        </p:txBody>
      </p:sp>
      <p:pic>
        <p:nvPicPr>
          <p:cNvPr id="32769" name="Picture 1" descr="C:\Users\hp\Desktop\FB_IMG_15913333010417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1955" y="493396"/>
            <a:ext cx="2112817" cy="1947618"/>
          </a:xfrm>
          <a:prstGeom prst="rect">
            <a:avLst/>
          </a:prstGeom>
          <a:noFill/>
        </p:spPr>
      </p:pic>
      <p:pic>
        <p:nvPicPr>
          <p:cNvPr id="32770" name="Picture 2" descr="C:\Users\hp\Desktop\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7434" y="493396"/>
            <a:ext cx="2032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6450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D\Desktop\Bd-pratidin-28-12-2019-F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56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8157" y="775846"/>
            <a:ext cx="8922327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D\Desktop\চিঠির-যোগাযোগ-1280x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74" y="1122218"/>
            <a:ext cx="5985160" cy="3477491"/>
          </a:xfrm>
          <a:prstGeom prst="rect">
            <a:avLst/>
          </a:prstGeom>
          <a:noFill/>
        </p:spPr>
      </p:pic>
      <p:pic>
        <p:nvPicPr>
          <p:cNvPr id="6147" name="Picture 3" descr="C:\Users\DD\Desktop\1465749054_s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70" y="1256591"/>
            <a:ext cx="4827010" cy="324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55"/>
          <p:cNvSpPr txBox="1">
            <a:spLocks noChangeArrowheads="1"/>
          </p:cNvSpPr>
          <p:nvPr/>
        </p:nvSpPr>
        <p:spPr>
          <a:xfrm>
            <a:off x="1566857" y="289213"/>
            <a:ext cx="8186737" cy="6667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করঃ-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55"/>
          <p:cNvSpPr txBox="1">
            <a:spLocks noChangeArrowheads="1"/>
          </p:cNvSpPr>
          <p:nvPr/>
        </p:nvSpPr>
        <p:spPr>
          <a:xfrm>
            <a:off x="1552348" y="4903648"/>
            <a:ext cx="9739105" cy="1164645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Digital SLR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00875" y="880431"/>
            <a:ext cx="2878993" cy="283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2" descr="DellComputer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39" y="955963"/>
            <a:ext cx="3649367" cy="268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5"/>
          <p:cNvSpPr txBox="1">
            <a:spLocks noChangeArrowheads="1"/>
          </p:cNvSpPr>
          <p:nvPr/>
        </p:nvSpPr>
        <p:spPr>
          <a:xfrm>
            <a:off x="887979" y="219936"/>
            <a:ext cx="9558343" cy="92998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করঃ-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5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413" y="1090626"/>
            <a:ext cx="3309114" cy="254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17146"/>
          <a:stretch/>
        </p:blipFill>
        <p:spPr>
          <a:xfrm>
            <a:off x="1520921" y="3751944"/>
            <a:ext cx="9465741" cy="287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5"/>
          <p:cNvSpPr txBox="1">
            <a:spLocks noChangeArrowheads="1"/>
          </p:cNvSpPr>
          <p:nvPr/>
        </p:nvSpPr>
        <p:spPr>
          <a:xfrm>
            <a:off x="1801731" y="4224774"/>
            <a:ext cx="8186737" cy="1164645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6779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2012-09-30__biman-Bangladesh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54" y="1302326"/>
            <a:ext cx="5748617" cy="374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" descr="BD-Rai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957" y="1260767"/>
            <a:ext cx="5895108" cy="3713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5"/>
          <p:cNvSpPr txBox="1">
            <a:spLocks noChangeArrowheads="1"/>
          </p:cNvSpPr>
          <p:nvPr/>
        </p:nvSpPr>
        <p:spPr>
          <a:xfrm>
            <a:off x="1954131" y="5430120"/>
            <a:ext cx="8186737" cy="116464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55"/>
          <p:cNvSpPr txBox="1">
            <a:spLocks noChangeArrowheads="1"/>
          </p:cNvSpPr>
          <p:nvPr/>
        </p:nvSpPr>
        <p:spPr>
          <a:xfrm>
            <a:off x="1566857" y="289213"/>
            <a:ext cx="8186737" cy="6667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করঃ-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5"/>
          <p:cNvSpPr txBox="1">
            <a:spLocks noChangeArrowheads="1"/>
          </p:cNvSpPr>
          <p:nvPr/>
        </p:nvSpPr>
        <p:spPr>
          <a:xfrm>
            <a:off x="1746313" y="5222301"/>
            <a:ext cx="9351178" cy="1635699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66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প্রয়োজন,তাই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265230" y="935182"/>
            <a:ext cx="8382000" cy="57150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</a:t>
            </a:r>
          </a:p>
          <a:p>
            <a:pPr algn="ctr" eaLnBrk="1" hangingPunct="1">
              <a:defRPr/>
            </a:pPr>
            <a:r>
              <a:rPr lang="bn-BD" sz="1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579418" y="693159"/>
            <a:ext cx="10377055" cy="5887750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bn-BD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 eaLnBrk="1" hangingPunct="1">
              <a:defRPr/>
            </a:pP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 eaLnBrk="1" hangingPunct="1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☼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 eaLnBrk="1" hangingPunct="1">
              <a:defRPr/>
            </a:pP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☼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 eaLnBrk="1" hangingPunct="1">
              <a:defRPr/>
            </a:pP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 eaLnBrk="1" hangingPunct="1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☼ তথ্য ও যোগাযোগ প্রযুক্তির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972" y="246743"/>
            <a:ext cx="8911687" cy="7197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/>
          </a:p>
        </p:txBody>
      </p:sp>
      <p:pic>
        <p:nvPicPr>
          <p:cNvPr id="4" name="Picture 4" descr="2012-09-30__biman-Bangladesh-fin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3485" y="2580943"/>
            <a:ext cx="4246110" cy="2345976"/>
          </a:xfrm>
          <a:prstGeom prst="rect">
            <a:avLst/>
          </a:prstGeom>
          <a:solidFill>
            <a:srgbClr val="FF3300"/>
          </a:solidFill>
          <a:ln w="762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71" name="Picture 3" descr="C:\Users\DD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77" y="2570934"/>
            <a:ext cx="4140377" cy="23480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172" name="Picture 4" descr="C:\Users\DD\Desktop\ba0b76e5d8d2417a398df8f25f6778fa-598938165bb8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3276"/>
            <a:ext cx="3281073" cy="23956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11364" y="5181611"/>
            <a:ext cx="1054331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7346" y="1151239"/>
            <a:ext cx="10224654" cy="719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lvl="0" defTabSz="45720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এগুলো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কলাকৌশলের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হয়েছে,তাই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45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7346" y="1090548"/>
            <a:ext cx="10224654" cy="719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তোমরা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যদি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একমত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হও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তাহলে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বলতে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পারি</a:t>
            </a:r>
            <a:r>
              <a:rPr lang="en-US" sz="35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…</a:t>
            </a:r>
            <a:r>
              <a:rPr kumimoji="0" lang="en-US" sz="3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67346" y="1121555"/>
            <a:ext cx="10224654" cy="719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defTabSz="45720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lang="en-US" sz="45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</a:t>
            </a:r>
            <a:r>
              <a:rPr kumimoji="0" lang="en-US" sz="4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চ্ছা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5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বলতো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kumimoji="0" lang="en-US" sz="4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এগুলো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5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5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সাধারণ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5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মানুষে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kumimoji="0" lang="en-US" sz="4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45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489" y="1372255"/>
            <a:ext cx="8911687" cy="12808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করছিঃ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0307" y="295167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2489" y="299323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8525" y="486360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 defTabSz="457200">
              <a:spcBef>
                <a:spcPct val="0"/>
              </a:spcBef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3326" y="3255818"/>
            <a:ext cx="8911687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তোমরা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তোমাদের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বইটি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খোলে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আমার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সাথে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দেখে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দেখে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--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kumimoji="0" lang="en-US" sz="36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</TotalTime>
  <Words>622</Words>
  <Application>Microsoft Office PowerPoint</Application>
  <PresentationFormat>Custom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            নিচের ছবিগুলো ভালভাবে লক্ষ্য করঃ</vt:lpstr>
      <vt:lpstr>তথ্য ও যোগাযোগ প্রযুক্তি সম্পর্কে সুস্পষ্ট ধারণা দেওয়ার জন্য নিচে কয়েকটি ঘটনার কথা উল্লেখ করছিঃ </vt:lpstr>
      <vt:lpstr>Slide 10</vt:lpstr>
      <vt:lpstr>Slide 11</vt:lpstr>
      <vt:lpstr>Slide 12</vt:lpstr>
      <vt:lpstr>Slide 13</vt:lpstr>
      <vt:lpstr>            জোড়ায় কাজ</vt:lpstr>
      <vt:lpstr>Slide 15</vt:lpstr>
      <vt:lpstr>Slide 16</vt:lpstr>
      <vt:lpstr>Slide 17</vt:lpstr>
      <vt:lpstr>              মূল্যায়নঃ</vt:lpstr>
      <vt:lpstr>          বাড়ির কাজ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MMDM</cp:lastModifiedBy>
  <cp:revision>172</cp:revision>
  <dcterms:created xsi:type="dcterms:W3CDTF">2020-06-30T04:12:05Z</dcterms:created>
  <dcterms:modified xsi:type="dcterms:W3CDTF">2020-07-07T06:50:59Z</dcterms:modified>
</cp:coreProperties>
</file>